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3" r:id="rId3"/>
  </p:sldMasterIdLst>
  <p:notesMasterIdLst>
    <p:notesMasterId r:id="rId4"/>
  </p:notesMasterIdLst>
  <p:sldIdLst>
    <p:sldId id="256" r:id="rId5"/>
    <p:sldId id="257" r:id="rId6"/>
    <p:sldId id="258" r:id="rId7"/>
  </p:sldIdLst>
  <p:sldSz cy="5143500" cx="9144000"/>
  <p:notesSz cx="6858000" cy="9144000"/>
  <p:embeddedFontLst>
    <p:embeddedFont>
      <p:font typeface="Caveat"/>
      <p:regular r:id="rId8"/>
      <p:bold r:id="rId9"/>
    </p:embeddedFont>
    <p:embeddedFont>
      <p:font typeface="Montserrat"/>
      <p:regular r:id="rId10"/>
      <p:bold r:id="rId11"/>
      <p:italic r:id="rId12"/>
      <p:boldItalic r:id="rId13"/>
    </p:embeddedFont>
    <p:embeddedFont>
      <p:font typeface="Montserrat Medium"/>
      <p:regular r:id="rId14"/>
      <p:bold r:id="rId15"/>
      <p:italic r:id="rId16"/>
      <p:boldItalic r:id="rId17"/>
    </p:embeddedFont>
    <p:embeddedFont>
      <p:font typeface="Bree Serif"/>
      <p:regular r:id="rId18"/>
    </p:embeddedFont>
    <p:embeddedFont>
      <p:font typeface="Open Sans Light"/>
      <p:regular r:id="rId19"/>
      <p:bold r:id="rId20"/>
      <p:italic r:id="rId21"/>
      <p:boldItalic r:id="rId22"/>
    </p:embeddedFont>
    <p:embeddedFont>
      <p:font typeface="Open Sans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Light-bold.fntdata"/><Relationship Id="rId22" Type="http://schemas.openxmlformats.org/officeDocument/2006/relationships/font" Target="fonts/OpenSansLight-boldItalic.fntdata"/><Relationship Id="rId21" Type="http://schemas.openxmlformats.org/officeDocument/2006/relationships/font" Target="fonts/OpenSansLight-italic.fntdata"/><Relationship Id="rId24" Type="http://schemas.openxmlformats.org/officeDocument/2006/relationships/font" Target="fonts/OpenSans-bold.fntdata"/><Relationship Id="rId23" Type="http://schemas.openxmlformats.org/officeDocument/2006/relationships/font" Target="fonts/OpenSans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Caveat-bold.fntdata"/><Relationship Id="rId26" Type="http://schemas.openxmlformats.org/officeDocument/2006/relationships/font" Target="fonts/OpenSans-boldItalic.fntdata"/><Relationship Id="rId25" Type="http://schemas.openxmlformats.org/officeDocument/2006/relationships/font" Target="fonts/OpenSans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Caveat-regular.fntdata"/><Relationship Id="rId11" Type="http://schemas.openxmlformats.org/officeDocument/2006/relationships/font" Target="fonts/Montserrat-bold.fntdata"/><Relationship Id="rId10" Type="http://schemas.openxmlformats.org/officeDocument/2006/relationships/font" Target="fonts/Montserrat-regular.fntdata"/><Relationship Id="rId13" Type="http://schemas.openxmlformats.org/officeDocument/2006/relationships/font" Target="fonts/Montserrat-boldItalic.fntdata"/><Relationship Id="rId12" Type="http://schemas.openxmlformats.org/officeDocument/2006/relationships/font" Target="fonts/Montserrat-italic.fntdata"/><Relationship Id="rId15" Type="http://schemas.openxmlformats.org/officeDocument/2006/relationships/font" Target="fonts/MontserratMedium-bold.fntdata"/><Relationship Id="rId14" Type="http://schemas.openxmlformats.org/officeDocument/2006/relationships/font" Target="fonts/MontserratMedium-regular.fntdata"/><Relationship Id="rId17" Type="http://schemas.openxmlformats.org/officeDocument/2006/relationships/font" Target="fonts/MontserratMedium-boldItalic.fntdata"/><Relationship Id="rId16" Type="http://schemas.openxmlformats.org/officeDocument/2006/relationships/font" Target="fonts/MontserratMedium-italic.fntdata"/><Relationship Id="rId19" Type="http://schemas.openxmlformats.org/officeDocument/2006/relationships/font" Target="fonts/OpenSansLight-regular.fntdata"/><Relationship Id="rId18" Type="http://schemas.openxmlformats.org/officeDocument/2006/relationships/font" Target="fonts/BreeSerif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10fbcfdf65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10fbcfdf65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d19cbbf9a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d19cbbf9a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110be2a22a0_0_0:notes"/>
          <p:cNvSpPr/>
          <p:nvPr>
            <p:ph idx="2" type="sldImg"/>
          </p:nvPr>
        </p:nvSpPr>
        <p:spPr>
          <a:xfrm>
            <a:off x="382127" y="685800"/>
            <a:ext cx="609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" name="Google Shape;352;g110be2a22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476250"/>
            <a:ext cx="9144000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Google Shape;15;p2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0" name="Google Shape;2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234" y="3872466"/>
            <a:ext cx="1436896" cy="47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5366"/>
            <a:ext cx="1282621" cy="64312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2"/>
          <p:cNvSpPr txBox="1"/>
          <p:nvPr>
            <p:ph idx="1" type="body"/>
          </p:nvPr>
        </p:nvSpPr>
        <p:spPr>
          <a:xfrm>
            <a:off x="244928" y="3101563"/>
            <a:ext cx="5099957" cy="6021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highlight>
                  <a:srgbClr val="5FC4CB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hapter slide 1">
  <p:cSld name="2_chapter slide 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88325" y="-1211250"/>
            <a:ext cx="9678373" cy="645289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1"/>
          <p:cNvSpPr txBox="1"/>
          <p:nvPr>
            <p:ph type="title"/>
          </p:nvPr>
        </p:nvSpPr>
        <p:spPr>
          <a:xfrm>
            <a:off x="2295931" y="2262240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11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11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2" name="Google Shape;112;p11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3" name="Google Shape;113;p11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4" name="Google Shape;114;p11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5" name="Google Shape;115;p11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hapter slide 2">
  <p:cSld name="1_Chapter slide 2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727876" y="-1280700"/>
            <a:ext cx="9960227" cy="66401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2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9" name="Google Shape;119;p12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0" name="Google Shape;120;p12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1" name="Google Shape;121;p12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2" name="Google Shape;122;p12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3" name="Google Shape;123;p12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4" name="Google Shape;124;p12"/>
          <p:cNvSpPr txBox="1"/>
          <p:nvPr>
            <p:ph type="title"/>
          </p:nvPr>
        </p:nvSpPr>
        <p:spPr>
          <a:xfrm>
            <a:off x="408213" y="2262240"/>
            <a:ext cx="5055328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3600"/>
              <a:buFont typeface="Open Sans"/>
              <a:buNone/>
              <a:defRPr b="1" sz="36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hapter slide 1">
  <p:cSld name="3_chapter slide 1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9000" y="-928250"/>
            <a:ext cx="9575674" cy="6408451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3"/>
          <p:cNvSpPr txBox="1"/>
          <p:nvPr>
            <p:ph type="title"/>
          </p:nvPr>
        </p:nvSpPr>
        <p:spPr>
          <a:xfrm>
            <a:off x="2295931" y="2262240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8" name="Google Shape;128;p13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9" name="Google Shape;129;p13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0" name="Google Shape;130;p13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1" name="Google Shape;131;p13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2" name="Google Shape;132;p13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3" name="Google Shape;133;p13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hapter slide 1">
  <p:cSld name="4_chapter slide 1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253250" y="-481016"/>
            <a:ext cx="9459049" cy="6249729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4"/>
          <p:cNvSpPr txBox="1"/>
          <p:nvPr>
            <p:ph type="title"/>
          </p:nvPr>
        </p:nvSpPr>
        <p:spPr>
          <a:xfrm>
            <a:off x="2295931" y="2262240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7" name="Google Shape;137;p14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8" name="Google Shape;138;p14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39" name="Google Shape;139;p14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40" name="Google Shape;140;p14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41" name="Google Shape;141;p14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hapter slide 1 1">
  <p:cSld name="4_chapter slide 1_1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5"/>
          <p:cNvSpPr txBox="1"/>
          <p:nvPr>
            <p:ph type="title"/>
          </p:nvPr>
        </p:nvSpPr>
        <p:spPr>
          <a:xfrm>
            <a:off x="2295931" y="2262240"/>
            <a:ext cx="51000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4" name="Google Shape;144;p15"/>
          <p:cNvSpPr/>
          <p:nvPr/>
        </p:nvSpPr>
        <p:spPr>
          <a:xfrm>
            <a:off x="9287347" y="88724"/>
            <a:ext cx="436200" cy="399000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45" name="Google Shape;145;p15"/>
          <p:cNvSpPr/>
          <p:nvPr/>
        </p:nvSpPr>
        <p:spPr>
          <a:xfrm>
            <a:off x="9287347" y="585675"/>
            <a:ext cx="436200" cy="399000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46" name="Google Shape;146;p15"/>
          <p:cNvSpPr/>
          <p:nvPr/>
        </p:nvSpPr>
        <p:spPr>
          <a:xfrm>
            <a:off x="9287347" y="1082626"/>
            <a:ext cx="436200" cy="399000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47" name="Google Shape;147;p15"/>
          <p:cNvSpPr/>
          <p:nvPr/>
        </p:nvSpPr>
        <p:spPr>
          <a:xfrm>
            <a:off x="9287347" y="1579576"/>
            <a:ext cx="436200" cy="399000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48" name="Google Shape;148;p15"/>
          <p:cNvSpPr/>
          <p:nvPr/>
        </p:nvSpPr>
        <p:spPr>
          <a:xfrm>
            <a:off x="9287347" y="2076528"/>
            <a:ext cx="436200" cy="399000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lus content plus footer plus title underline">
  <p:cSld name="Title plus content plus footer plus title underline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6"/>
          <p:cNvSpPr txBox="1"/>
          <p:nvPr>
            <p:ph type="title"/>
          </p:nvPr>
        </p:nvSpPr>
        <p:spPr>
          <a:xfrm>
            <a:off x="408212" y="160216"/>
            <a:ext cx="8222627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86060"/>
              </a:buClr>
              <a:buSzPts val="2100"/>
              <a:buFont typeface="Open Sans"/>
              <a:buNone/>
              <a:defRPr b="1" sz="2100">
                <a:solidFill>
                  <a:srgbClr val="58606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1" name="Google Shape;151;p16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2" name="Google Shape;152;p16"/>
          <p:cNvSpPr/>
          <p:nvPr/>
        </p:nvSpPr>
        <p:spPr>
          <a:xfrm>
            <a:off x="478986" y="851396"/>
            <a:ext cx="480060" cy="396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Light"/>
              <a:buNone/>
            </a:pPr>
            <a:r>
              <a:t/>
            </a:r>
            <a:endParaRPr b="0" i="0" sz="1400" u="none" cap="none" strike="noStrike">
              <a:solidFill>
                <a:srgbClr val="6E97C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6"/>
          <p:cNvSpPr txBox="1"/>
          <p:nvPr>
            <p:ph idx="1" type="body"/>
          </p:nvPr>
        </p:nvSpPr>
        <p:spPr>
          <a:xfrm>
            <a:off x="408212" y="1481522"/>
            <a:ext cx="8222627" cy="31117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267B2"/>
              </a:buClr>
              <a:buSzPts val="1400"/>
              <a:buChar char="•"/>
              <a:defRPr sz="1400">
                <a:solidFill>
                  <a:srgbClr val="3F3F3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048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267B2"/>
              </a:buClr>
              <a:buSzPts val="1200"/>
              <a:buChar char="•"/>
              <a:defRPr sz="1200">
                <a:solidFill>
                  <a:srgbClr val="3F3F3F"/>
                </a:solidFill>
              </a:defRPr>
            </a:lvl2pPr>
            <a:lvl3pPr indent="-29845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267B2"/>
              </a:buClr>
              <a:buSzPts val="1100"/>
              <a:buChar char="•"/>
              <a:defRPr sz="1100">
                <a:solidFill>
                  <a:srgbClr val="3F3F3F"/>
                </a:solidFill>
              </a:defRPr>
            </a:lvl3pPr>
            <a:lvl4pPr indent="-2857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267B2"/>
              </a:buClr>
              <a:buSzPts val="900"/>
              <a:buChar char="•"/>
              <a:defRPr sz="9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5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lus content plus footer">
  <p:cSld name="Title plus content plus footer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7"/>
          <p:cNvSpPr txBox="1"/>
          <p:nvPr>
            <p:ph type="title"/>
          </p:nvPr>
        </p:nvSpPr>
        <p:spPr>
          <a:xfrm>
            <a:off x="408212" y="160216"/>
            <a:ext cx="8222627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2100"/>
              <a:buFont typeface="Open Sans"/>
              <a:buNone/>
              <a:defRPr b="1" sz="21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6" name="Google Shape;156;p17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57" name="Google Shape;157;p17"/>
          <p:cNvGrpSpPr/>
          <p:nvPr/>
        </p:nvGrpSpPr>
        <p:grpSpPr>
          <a:xfrm>
            <a:off x="21431" y="4760790"/>
            <a:ext cx="9144000" cy="382710"/>
            <a:chOff x="155573" y="3106780"/>
            <a:chExt cx="16787683" cy="1866553"/>
          </a:xfrm>
        </p:grpSpPr>
        <p:sp>
          <p:nvSpPr>
            <p:cNvPr id="158" name="Google Shape;158;p17"/>
            <p:cNvSpPr/>
            <p:nvPr/>
          </p:nvSpPr>
          <p:spPr>
            <a:xfrm flipH="1">
              <a:off x="411002" y="3106780"/>
              <a:ext cx="16532254" cy="1860804"/>
            </a:xfrm>
            <a:custGeom>
              <a:rect b="b" l="l" r="r" t="t"/>
              <a:pathLst>
                <a:path extrusionOk="0" h="4880529" w="16789912">
                  <a:moveTo>
                    <a:pt x="0" y="4732082"/>
                  </a:moveTo>
                  <a:lnTo>
                    <a:pt x="0" y="0"/>
                  </a:lnTo>
                  <a:cubicBezTo>
                    <a:pt x="6281554" y="4108680"/>
                    <a:pt x="7255914" y="3836961"/>
                    <a:pt x="16789912" y="4880529"/>
                  </a:cubicBezTo>
                  <a:lnTo>
                    <a:pt x="0" y="473208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Open Sans Light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7"/>
            <p:cNvSpPr/>
            <p:nvPr/>
          </p:nvSpPr>
          <p:spPr>
            <a:xfrm flipH="1">
              <a:off x="155573" y="4009678"/>
              <a:ext cx="16748339" cy="963655"/>
            </a:xfrm>
            <a:custGeom>
              <a:rect b="b" l="l" r="r" t="t"/>
              <a:pathLst>
                <a:path extrusionOk="0" h="4732082" w="16771682">
                  <a:moveTo>
                    <a:pt x="0" y="4732082"/>
                  </a:moveTo>
                  <a:lnTo>
                    <a:pt x="0" y="0"/>
                  </a:lnTo>
                  <a:cubicBezTo>
                    <a:pt x="4000301" y="6566805"/>
                    <a:pt x="12910531" y="3449179"/>
                    <a:pt x="16771682" y="4732082"/>
                  </a:cubicBezTo>
                  <a:lnTo>
                    <a:pt x="0" y="4732082"/>
                  </a:lnTo>
                  <a:close/>
                </a:path>
              </a:pathLst>
            </a:custGeom>
            <a:solidFill>
              <a:srgbClr val="4267B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Open Sans Light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0" name="Google Shape;160;p17"/>
          <p:cNvSpPr txBox="1"/>
          <p:nvPr>
            <p:ph idx="1" type="body"/>
          </p:nvPr>
        </p:nvSpPr>
        <p:spPr>
          <a:xfrm>
            <a:off x="408212" y="1481522"/>
            <a:ext cx="8222627" cy="31117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267B2"/>
              </a:buClr>
              <a:buSzPts val="1400"/>
              <a:buChar char="•"/>
              <a:defRPr sz="1400">
                <a:solidFill>
                  <a:srgbClr val="3F3F3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048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267B2"/>
              </a:buClr>
              <a:buSzPts val="1200"/>
              <a:buChar char="•"/>
              <a:defRPr sz="1200">
                <a:solidFill>
                  <a:srgbClr val="3F3F3F"/>
                </a:solidFill>
              </a:defRPr>
            </a:lvl2pPr>
            <a:lvl3pPr indent="-29845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267B2"/>
              </a:buClr>
              <a:buSzPts val="1100"/>
              <a:buChar char="•"/>
              <a:defRPr sz="1100">
                <a:solidFill>
                  <a:srgbClr val="3F3F3F"/>
                </a:solidFill>
              </a:defRPr>
            </a:lvl3pPr>
            <a:lvl4pPr indent="-2857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267B2"/>
              </a:buClr>
              <a:buSzPts val="900"/>
              <a:buChar char="•"/>
              <a:defRPr sz="9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5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bullets plus picture">
  <p:cSld name="1_title bullets plus picture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8"/>
          <p:cNvSpPr txBox="1"/>
          <p:nvPr>
            <p:ph type="title"/>
          </p:nvPr>
        </p:nvSpPr>
        <p:spPr>
          <a:xfrm>
            <a:off x="404134" y="160216"/>
            <a:ext cx="5510894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2100"/>
              <a:buFont typeface="Open Sans"/>
              <a:buNone/>
              <a:defRPr b="1" sz="21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3" name="Google Shape;163;p18"/>
          <p:cNvSpPr/>
          <p:nvPr>
            <p:ph idx="2" type="pic"/>
          </p:nvPr>
        </p:nvSpPr>
        <p:spPr>
          <a:xfrm>
            <a:off x="6096000" y="0"/>
            <a:ext cx="3048000" cy="5143500"/>
          </a:xfrm>
          <a:prstGeom prst="rect">
            <a:avLst/>
          </a:prstGeom>
          <a:solidFill>
            <a:srgbClr val="D2EDF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EDE4DB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EDE4DB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64" name="Google Shape;164;p18"/>
          <p:cNvSpPr txBox="1"/>
          <p:nvPr>
            <p:ph idx="1" type="body"/>
          </p:nvPr>
        </p:nvSpPr>
        <p:spPr>
          <a:xfrm>
            <a:off x="404135" y="1485445"/>
            <a:ext cx="5510893" cy="28665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267B2"/>
              </a:buClr>
              <a:buSzPts val="1200"/>
              <a:buChar char="•"/>
              <a:defRPr sz="1200">
                <a:solidFill>
                  <a:srgbClr val="6F6A7E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5" name="Google Shape;165;p18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5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bullets plus picture">
  <p:cSld name="3_title bullets plus picture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9"/>
          <p:cNvSpPr txBox="1"/>
          <p:nvPr>
            <p:ph type="title"/>
          </p:nvPr>
        </p:nvSpPr>
        <p:spPr>
          <a:xfrm>
            <a:off x="404134" y="160216"/>
            <a:ext cx="5182279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2100"/>
              <a:buFont typeface="Open Sans"/>
              <a:buNone/>
              <a:defRPr b="1" sz="21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8" name="Google Shape;168;p19"/>
          <p:cNvSpPr/>
          <p:nvPr>
            <p:ph idx="2" type="pic"/>
          </p:nvPr>
        </p:nvSpPr>
        <p:spPr>
          <a:xfrm>
            <a:off x="4943475" y="0"/>
            <a:ext cx="5286375" cy="5143500"/>
          </a:xfrm>
          <a:prstGeom prst="parallelogram">
            <a:avLst>
              <a:gd fmla="val 18438" name="adj"/>
            </a:avLst>
          </a:prstGeom>
          <a:solidFill>
            <a:srgbClr val="D2EDF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EDE4DB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EDE4DB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69" name="Google Shape;169;p19"/>
          <p:cNvSpPr txBox="1"/>
          <p:nvPr>
            <p:ph idx="1" type="body"/>
          </p:nvPr>
        </p:nvSpPr>
        <p:spPr>
          <a:xfrm>
            <a:off x="404135" y="1485445"/>
            <a:ext cx="4539340" cy="28665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267B2"/>
              </a:buClr>
              <a:buSzPts val="1200"/>
              <a:buChar char="•"/>
              <a:defRPr sz="1200">
                <a:solidFill>
                  <a:srgbClr val="6F6A7E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0" name="Google Shape;170;p19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02">
          <p15:clr>
            <a:srgbClr val="FBAE40"/>
          </p15:clr>
        </p15:guide>
        <p15:guide id="2" pos="2880">
          <p15:clr>
            <a:srgbClr val="FBAE40"/>
          </p15:clr>
        </p15:guide>
        <p15:guide id="3" pos="25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bullets plus picture">
  <p:cSld name="2_title bullets plus picture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0"/>
          <p:cNvSpPr txBox="1"/>
          <p:nvPr>
            <p:ph type="title"/>
          </p:nvPr>
        </p:nvSpPr>
        <p:spPr>
          <a:xfrm>
            <a:off x="404134" y="160216"/>
            <a:ext cx="5510894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2100"/>
              <a:buFont typeface="Open Sans"/>
              <a:buNone/>
              <a:defRPr b="1" sz="21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3" name="Google Shape;173;p20"/>
          <p:cNvSpPr/>
          <p:nvPr>
            <p:ph idx="2" type="pic"/>
          </p:nvPr>
        </p:nvSpPr>
        <p:spPr>
          <a:xfrm>
            <a:off x="4686300" y="1485444"/>
            <a:ext cx="4167865" cy="2866516"/>
          </a:xfrm>
          <a:prstGeom prst="rect">
            <a:avLst/>
          </a:prstGeom>
          <a:solidFill>
            <a:srgbClr val="D2EDF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EDE4DB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EDE4DB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74" name="Google Shape;174;p20"/>
          <p:cNvSpPr txBox="1"/>
          <p:nvPr>
            <p:ph idx="1" type="body"/>
          </p:nvPr>
        </p:nvSpPr>
        <p:spPr>
          <a:xfrm>
            <a:off x="404135" y="1485445"/>
            <a:ext cx="4167865" cy="28665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267B2"/>
              </a:buClr>
              <a:buSzPts val="1200"/>
              <a:buChar char="•"/>
              <a:defRPr sz="1200">
                <a:solidFill>
                  <a:srgbClr val="6F6A7E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5" name="Google Shape;175;p20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584">
          <p15:clr>
            <a:srgbClr val="FBAE40"/>
          </p15:clr>
        </p15:guide>
        <p15:guide id="2" pos="2880">
          <p15:clr>
            <a:srgbClr val="FBAE40"/>
          </p15:clr>
        </p15:guide>
        <p15:guide id="3" pos="25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>
  <p:cSld name="5_Title Slid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56525" y="-352175"/>
            <a:ext cx="9393202" cy="6144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6" name="Google Shape;26;p3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1" name="Google Shape;31;p3"/>
          <p:cNvSpPr txBox="1"/>
          <p:nvPr>
            <p:ph idx="1" type="body"/>
          </p:nvPr>
        </p:nvSpPr>
        <p:spPr>
          <a:xfrm>
            <a:off x="-76197" y="2917763"/>
            <a:ext cx="5100000" cy="60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highlight>
                  <a:srgbClr val="5FC4CB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bullets plus cirle picture">
  <p:cSld name="1_title bullets plus cirle picture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1"/>
          <p:cNvSpPr txBox="1"/>
          <p:nvPr>
            <p:ph type="title"/>
          </p:nvPr>
        </p:nvSpPr>
        <p:spPr>
          <a:xfrm>
            <a:off x="404134" y="160216"/>
            <a:ext cx="5510894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2100"/>
              <a:buFont typeface="Open Sans"/>
              <a:buNone/>
              <a:defRPr b="1" sz="21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8" name="Google Shape;178;p21"/>
          <p:cNvSpPr/>
          <p:nvPr>
            <p:ph idx="2" type="pic"/>
          </p:nvPr>
        </p:nvSpPr>
        <p:spPr>
          <a:xfrm>
            <a:off x="4584698" y="922424"/>
            <a:ext cx="4559301" cy="4237015"/>
          </a:xfrm>
          <a:prstGeom prst="rect">
            <a:avLst/>
          </a:prstGeom>
          <a:solidFill>
            <a:srgbClr val="D2EDF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D5CCE3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D5CCE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79" name="Google Shape;179;p21"/>
          <p:cNvSpPr txBox="1"/>
          <p:nvPr>
            <p:ph idx="1" type="body"/>
          </p:nvPr>
        </p:nvSpPr>
        <p:spPr>
          <a:xfrm>
            <a:off x="404135" y="1358897"/>
            <a:ext cx="4167865" cy="26657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267B2"/>
              </a:buClr>
              <a:buSzPts val="1200"/>
              <a:buChar char="•"/>
              <a:defRPr sz="1200">
                <a:solidFill>
                  <a:srgbClr val="6F6A7E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0" name="Google Shape;180;p21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52">
          <p15:clr>
            <a:srgbClr val="FBAE40"/>
          </p15:clr>
        </p15:guide>
        <p15:guide id="4" orient="horz" pos="57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plus picture">
  <p:cSld name="1_Title plus picture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2"/>
          <p:cNvSpPr txBox="1"/>
          <p:nvPr>
            <p:ph type="title"/>
          </p:nvPr>
        </p:nvSpPr>
        <p:spPr>
          <a:xfrm>
            <a:off x="404134" y="160216"/>
            <a:ext cx="5510894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2100"/>
              <a:buFont typeface="Open Sans"/>
              <a:buNone/>
              <a:defRPr b="1" sz="21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3" name="Google Shape;183;p22"/>
          <p:cNvSpPr/>
          <p:nvPr>
            <p:ph idx="2" type="pic"/>
          </p:nvPr>
        </p:nvSpPr>
        <p:spPr>
          <a:xfrm>
            <a:off x="400050" y="1124713"/>
            <a:ext cx="8346720" cy="3217202"/>
          </a:xfrm>
          <a:prstGeom prst="rect">
            <a:avLst/>
          </a:prstGeom>
          <a:solidFill>
            <a:srgbClr val="D2EDF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EDE4DB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EDE4DB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84" name="Google Shape;184;p22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5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plus picture">
  <p:cSld name="2_Title plus picture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3"/>
          <p:cNvSpPr/>
          <p:nvPr>
            <p:ph idx="2" type="pic"/>
          </p:nvPr>
        </p:nvSpPr>
        <p:spPr>
          <a:xfrm>
            <a:off x="400050" y="471488"/>
            <a:ext cx="8346720" cy="4100513"/>
          </a:xfrm>
          <a:prstGeom prst="rect">
            <a:avLst/>
          </a:prstGeom>
          <a:solidFill>
            <a:srgbClr val="D2EDF9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EDE4DB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EDE4DB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87" name="Google Shape;187;p23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5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Slide">
  <p:cSld name="7_Title Slide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476250"/>
            <a:ext cx="9144000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4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Open Sans"/>
              <a:buNone/>
              <a:defRPr b="1" sz="72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1" name="Google Shape;191;p24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2" name="Google Shape;192;p24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93" name="Google Shape;193;p24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94" name="Google Shape;194;p24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95" name="Google Shape;195;p24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96" name="Google Shape;196;p24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97" name="Google Shape;19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234" y="3872466"/>
            <a:ext cx="1436896" cy="47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5366"/>
            <a:ext cx="1282621" cy="6431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3_Title Slide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479564"/>
            <a:ext cx="9144000" cy="6102626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5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7200"/>
              <a:buFont typeface="Open Sans"/>
              <a:buNone/>
              <a:defRPr b="1" sz="72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2" name="Google Shape;202;p25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3" name="Google Shape;203;p25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04" name="Google Shape;204;p25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05" name="Google Shape;205;p25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06" name="Google Shape;206;p25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07" name="Google Shape;207;p25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08" name="Google Shape;20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234" y="3872466"/>
            <a:ext cx="1436896" cy="47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5366"/>
            <a:ext cx="1282621" cy="6431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itle Slide">
  <p:cSld name="12_Title Slide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430" y="-531031"/>
            <a:ext cx="9144000" cy="6099066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6"/>
          <p:cNvSpPr/>
          <p:nvPr/>
        </p:nvSpPr>
        <p:spPr>
          <a:xfrm>
            <a:off x="0" y="0"/>
            <a:ext cx="5829300" cy="609911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50000">
                <a:srgbClr val="000000">
                  <a:alpha val="30980"/>
                </a:srgbClr>
              </a:gs>
              <a:gs pos="100000">
                <a:srgbClr val="000000">
                  <a:alpha val="37647"/>
                </a:srgbClr>
              </a:gs>
            </a:gsLst>
            <a:lin ang="108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13" name="Google Shape;213;p26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"/>
              <a:buNone/>
              <a:defRPr b="1" sz="6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4" name="Google Shape;214;p26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5" name="Google Shape;215;p26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16" name="Google Shape;216;p26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17" name="Google Shape;217;p26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18" name="Google Shape;218;p26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19" name="Google Shape;219;p26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20" name="Google Shape;22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234" y="3872466"/>
            <a:ext cx="1436896" cy="47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5366"/>
            <a:ext cx="1282621" cy="6431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927596"/>
            <a:ext cx="9144000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7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5" name="Google Shape;225;p27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6" name="Google Shape;226;p27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27" name="Google Shape;227;p27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28" name="Google Shape;228;p27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29" name="Google Shape;229;p27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30" name="Google Shape;230;p27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31" name="Google Shape;23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234" y="3872466"/>
            <a:ext cx="1436896" cy="47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5366"/>
            <a:ext cx="1282621" cy="643121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7"/>
          <p:cNvSpPr txBox="1"/>
          <p:nvPr>
            <p:ph idx="1" type="body"/>
          </p:nvPr>
        </p:nvSpPr>
        <p:spPr>
          <a:xfrm>
            <a:off x="244928" y="3101563"/>
            <a:ext cx="5099957" cy="6021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highlight>
                  <a:srgbClr val="5FC4CB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Slide">
  <p:cSld name="6_Title Slide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482358" y="0"/>
            <a:ext cx="10972157" cy="5737859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8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7" name="Google Shape;237;p28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586060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8" name="Google Shape;238;p28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39" name="Google Shape;239;p28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40" name="Google Shape;240;p28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41" name="Google Shape;241;p28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42" name="Google Shape;242;p28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43" name="Google Shape;243;p28"/>
          <p:cNvSpPr txBox="1"/>
          <p:nvPr>
            <p:ph idx="1" type="body"/>
          </p:nvPr>
        </p:nvSpPr>
        <p:spPr>
          <a:xfrm>
            <a:off x="244928" y="3101563"/>
            <a:ext cx="5099957" cy="6021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highlight>
                  <a:srgbClr val="5FC4CB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descr="https://agora-file-storage-prod.s3.us-west-1.amazonaws.com/workplace/attachment/7353724566853615721?response-content-disposition=inline%3B%20filename%3D%22High%2520Res%2520Capulet%2520Logo.jpg%22%3B%20filename%2A%3Dutf-8%27%27High%2520Res%2520Capulet%2520Logo.jpg&amp;X-Amz-Security-Token=IQoJb3JpZ2luX2VjEPT%2F%2F%2F%2F%2F%2F%2F%2F%2F%2FwEaCXVzLXdlc3QtMSJHMEUCIAlS3SBYG8a17Ltih0WbuUfXKXZWJGNHXAMndVYmLTOmAiEAxiAxq7%2BwkxcZdNgIvu7rCdifd6YdgJD6OmL3GkCu520qkAQIfRAAGgw3Mzk5MzkxNzM4MTkiDDX8xepnho6ZEUWTLirtA4EG1FlFvh3a69zH2rRd1f7Ys1Cn4Wvh4I1OVxKMH5j6vDLKLzYho0q8q1LOyTLOcxdS%2FzoSCJdgF7RKCaL8FmJYCylGvOYN73neGwKt8%2BkiWULh0YH9NgLEumfc6R8CL2shZDR7qnmj%2BZ%2BoZQGV4WiFwhjveUbwlP%2FdPzXyMHGGr83ErlgukgjWwNsotSoYWVxJq5YviJHn8g%2BeWwfJGk%2BUWx4Tp75ad%2Bwozp58r8wFwvfGsK0cjvlsOK7NOHgJczbDLjLB6iN1BSMS5ljKnaBsXX0kUTetWR2QM0Zjfaqm08zESzILVt1aH2eGUk%2Bv0UhAZAIukMB9SPe2yTmSAoefs4VDAcTqKtzLCSsb3c4geO1z4Eo1uMs%2FVzBPNeJRjYcIasmy5U0M3gfIClEtj4Xh8gzIVdlvaZAy0n6q%2Bw0%2BIigOHyd4P1LR4ZXuiHjuveeUtljxaXicFuHe6TaL9ahPAZwdAvLUCcn4uCNunmMcqzr3lwPM0zLYxir8TwtmqQVGswlI4wStUPfxEWe30Q%2Fywp%2FWa6lE9Oo3bm6HR0R868woB6oDZtNUMM4nrPtYwDcZgGTDkgGWss8V7d9c0n0jLxs6myk9sgr1YZP%2BnuQaa4CgMuo2RAn4dHPiOVAWLYKsJURN%2FFXmu5EMDMIwsLPJ9wU67wGq5mv7eKtPCT4T4QoVzh1KUnJbevbCqkeDss%2FgcgIGSmoFYkB2JiXmRxxV2nlexVJCWIWEbCzPlXqLhHMAh5UdEqfj3NlD2amSJLj5Z1nzC29I8phzaqC91LLAko%2FbBMWJnRvFk1nMjcopmc7O0SF%2FzsDwMlDnUoxagasqw%2Fs7j%2FnrTEkM%2FXbMkneCJRmGuphPYhdHBQWDmj9z5TFNNwvMwC2P1Aw%2BWBJtuLeFMopfdhkgtrVz2kZoGWuhN7BD41nm40FOtJ%2F3tgkDrTBUoYyPIxnpCwAETHMRIo%2F8mYS9oRCSy6vSuSrRl3Wu0tZbzg%3D%3D&amp;X-Amz-Algorithm=AWS4-HMAC-SHA256&amp;X-Amz-Date=20200623T212331Z&amp;X-Amz-SignedHeaders=host&amp;X-Amz-Expires=599&amp;X-Amz-Credential=ASIA2YR6PYW5W22AS4UH%2F20200623%2Fus-west-1%2Fs3%2Faws4_request&amp;X-Amz-Signature=03cb2804c06ebf18ea405eb3d0a27f1ee161efe2b60fca0af96a8742b6c38e23" id="244" name="Google Shape;24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0200" y="3867089"/>
            <a:ext cx="1444721" cy="481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agora-file-storage-prod.s3.us-west-1.amazonaws.com/workplace/attachment/9007248448723615721?response-content-disposition=inline%3B%20filename%3D%22upswell_logo-01-transparent.png%22%3B%20filename%2A%3Dutf-8%27%27upswell_logo-01-transparent.png&amp;X-Amz-Security-Token=IQoJb3JpZ2luX2VjEPT%2F%2F%2F%2F%2F%2F%2F%2F%2F%2FwEaCXVzLXdlc3QtMSJHMEUCIAlS3SBYG8a17Ltih0WbuUfXKXZWJGNHXAMndVYmLTOmAiEAxiAxq7%2BwkxcZdNgIvu7rCdifd6YdgJD6OmL3GkCu520qkAQIfRAAGgw3Mzk5MzkxNzM4MTkiDDX8xepnho6ZEUWTLirtA4EG1FlFvh3a69zH2rRd1f7Ys1Cn4Wvh4I1OVxKMH5j6vDLKLzYho0q8q1LOyTLOcxdS%2FzoSCJdgF7RKCaL8FmJYCylGvOYN73neGwKt8%2BkiWULh0YH9NgLEumfc6R8CL2shZDR7qnmj%2BZ%2BoZQGV4WiFwhjveUbwlP%2FdPzXyMHGGr83ErlgukgjWwNsotSoYWVxJq5YviJHn8g%2BeWwfJGk%2BUWx4Tp75ad%2Bwozp58r8wFwvfGsK0cjvlsOK7NOHgJczbDLjLB6iN1BSMS5ljKnaBsXX0kUTetWR2QM0Zjfaqm08zESzILVt1aH2eGUk%2Bv0UhAZAIukMB9SPe2yTmSAoefs4VDAcTqKtzLCSsb3c4geO1z4Eo1uMs%2FVzBPNeJRjYcIasmy5U0M3gfIClEtj4Xh8gzIVdlvaZAy0n6q%2Bw0%2BIigOHyd4P1LR4ZXuiHjuveeUtljxaXicFuHe6TaL9ahPAZwdAvLUCcn4uCNunmMcqzr3lwPM0zLYxir8TwtmqQVGswlI4wStUPfxEWe30Q%2Fywp%2FWa6lE9Oo3bm6HR0R868woB6oDZtNUMM4nrPtYwDcZgGTDkgGWss8V7d9c0n0jLxs6myk9sgr1YZP%2BnuQaa4CgMuo2RAn4dHPiOVAWLYKsJURN%2FFXmu5EMDMIwsLPJ9wU67wGq5mv7eKtPCT4T4QoVzh1KUnJbevbCqkeDss%2FgcgIGSmoFYkB2JiXmRxxV2nlexVJCWIWEbCzPlXqLhHMAh5UdEqfj3NlD2amSJLj5Z1nzC29I8phzaqC91LLAko%2FbBMWJnRvFk1nMjcopmc7O0SF%2FzsDwMlDnUoxagasqw%2Fs7j%2FnrTEkM%2FXbMkneCJRmGuphPYhdHBQWDmj9z5TFNNwvMwC2P1Aw%2BWBJtuLeFMopfdhkgtrVz2kZoGWuhN7BD41nm40FOtJ%2F3tgkDrTBUoYyPIxnpCwAETHMRIo%2F8mYS9oRCSy6vSuSrRl3Wu0tZbzg%3D%3D&amp;X-Amz-Algorithm=AWS4-HMAC-SHA256&amp;X-Amz-Date=20200623T212401Z&amp;X-Amz-SignedHeaders=host&amp;X-Amz-Expires=599&amp;X-Amz-Credential=ASIA2YR6PYW5W22AS4UH%2F20200623%2Fus-west-1%2Fs3%2Faws4_request&amp;X-Amz-Signature=71dbb8f44d1e1da392f31d2d536fa99ba168abe24199b7fd302d547c1e0981a6" id="245" name="Google Shape;245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9878"/>
            <a:ext cx="1271109" cy="6355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3116"/>
            <a:ext cx="9144000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9"/>
          <p:cNvSpPr/>
          <p:nvPr/>
        </p:nvSpPr>
        <p:spPr>
          <a:xfrm>
            <a:off x="0" y="0"/>
            <a:ext cx="9144000" cy="609911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50000">
                <a:srgbClr val="000000">
                  <a:alpha val="44705"/>
                </a:srgbClr>
              </a:gs>
              <a:gs pos="100000">
                <a:srgbClr val="000000">
                  <a:alpha val="55686"/>
                </a:srgbClr>
              </a:gs>
            </a:gsLst>
            <a:lin ang="108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49" name="Google Shape;249;p29"/>
          <p:cNvSpPr txBox="1"/>
          <p:nvPr>
            <p:ph type="title"/>
          </p:nvPr>
        </p:nvSpPr>
        <p:spPr>
          <a:xfrm>
            <a:off x="244928" y="1613362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0" name="Google Shape;250;p29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1" name="Google Shape;251;p29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52" name="Google Shape;252;p29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53" name="Google Shape;253;p29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54" name="Google Shape;254;p29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55" name="Google Shape;255;p29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56" name="Google Shape;25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234" y="3872466"/>
            <a:ext cx="1436896" cy="47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5366"/>
            <a:ext cx="1282621" cy="643121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9"/>
          <p:cNvSpPr txBox="1"/>
          <p:nvPr>
            <p:ph idx="1" type="body"/>
          </p:nvPr>
        </p:nvSpPr>
        <p:spPr>
          <a:xfrm>
            <a:off x="244928" y="2791324"/>
            <a:ext cx="5099957" cy="6021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grpSp>
        <p:nvGrpSpPr>
          <p:cNvPr id="259" name="Google Shape;259;p29"/>
          <p:cNvGrpSpPr/>
          <p:nvPr/>
        </p:nvGrpSpPr>
        <p:grpSpPr>
          <a:xfrm>
            <a:off x="21431" y="4760790"/>
            <a:ext cx="9144000" cy="382710"/>
            <a:chOff x="155573" y="3106780"/>
            <a:chExt cx="16787683" cy="1866553"/>
          </a:xfrm>
        </p:grpSpPr>
        <p:sp>
          <p:nvSpPr>
            <p:cNvPr id="260" name="Google Shape;260;p29"/>
            <p:cNvSpPr/>
            <p:nvPr/>
          </p:nvSpPr>
          <p:spPr>
            <a:xfrm flipH="1">
              <a:off x="411002" y="3106780"/>
              <a:ext cx="16532254" cy="1860804"/>
            </a:xfrm>
            <a:custGeom>
              <a:rect b="b" l="l" r="r" t="t"/>
              <a:pathLst>
                <a:path extrusionOk="0" h="4880529" w="16789912">
                  <a:moveTo>
                    <a:pt x="0" y="4732082"/>
                  </a:moveTo>
                  <a:lnTo>
                    <a:pt x="0" y="0"/>
                  </a:lnTo>
                  <a:cubicBezTo>
                    <a:pt x="6281554" y="4108680"/>
                    <a:pt x="7255914" y="3836961"/>
                    <a:pt x="16789912" y="4880529"/>
                  </a:cubicBezTo>
                  <a:lnTo>
                    <a:pt x="0" y="4732082"/>
                  </a:lnTo>
                  <a:close/>
                </a:path>
              </a:pathLst>
            </a:custGeom>
            <a:solidFill>
              <a:srgbClr val="5FC4CB">
                <a:alpha val="69803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Open Sans Light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29"/>
            <p:cNvSpPr/>
            <p:nvPr/>
          </p:nvSpPr>
          <p:spPr>
            <a:xfrm flipH="1">
              <a:off x="155573" y="4009678"/>
              <a:ext cx="16748339" cy="963655"/>
            </a:xfrm>
            <a:custGeom>
              <a:rect b="b" l="l" r="r" t="t"/>
              <a:pathLst>
                <a:path extrusionOk="0" h="4732082" w="16771682">
                  <a:moveTo>
                    <a:pt x="0" y="4732082"/>
                  </a:moveTo>
                  <a:lnTo>
                    <a:pt x="0" y="0"/>
                  </a:lnTo>
                  <a:cubicBezTo>
                    <a:pt x="4000301" y="6566805"/>
                    <a:pt x="12910531" y="3449179"/>
                    <a:pt x="16771682" y="4732082"/>
                  </a:cubicBezTo>
                  <a:lnTo>
                    <a:pt x="0" y="4732082"/>
                  </a:lnTo>
                  <a:close/>
                </a:path>
              </a:pathLst>
            </a:custGeom>
            <a:solidFill>
              <a:srgbClr val="4267B2">
                <a:alpha val="69803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Open Sans Light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hat's diffrent">
  <p:cSld name="What's diffrent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0"/>
          <p:cNvSpPr txBox="1"/>
          <p:nvPr>
            <p:ph type="title"/>
          </p:nvPr>
        </p:nvSpPr>
        <p:spPr>
          <a:xfrm>
            <a:off x="408212" y="160216"/>
            <a:ext cx="8222627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2100"/>
              <a:buFont typeface="Open Sans"/>
              <a:buNone/>
              <a:defRPr b="1" sz="21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64" name="Google Shape;264;p30"/>
          <p:cNvSpPr txBox="1"/>
          <p:nvPr>
            <p:ph idx="1" type="body"/>
          </p:nvPr>
        </p:nvSpPr>
        <p:spPr>
          <a:xfrm>
            <a:off x="408212" y="1726745"/>
            <a:ext cx="8222627" cy="28665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F072A"/>
              </a:buClr>
              <a:buSzPts val="1400"/>
              <a:buChar char="•"/>
              <a:defRPr sz="1400">
                <a:solidFill>
                  <a:srgbClr val="3F3F3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048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 sz="1200">
                <a:solidFill>
                  <a:srgbClr val="3F3F3F"/>
                </a:solidFill>
              </a:defRPr>
            </a:lvl2pPr>
            <a:lvl3pPr indent="-29845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 sz="1100">
                <a:solidFill>
                  <a:srgbClr val="3F3F3F"/>
                </a:solidFill>
              </a:defRPr>
            </a:lvl3pPr>
            <a:lvl4pPr indent="-2857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Char char="•"/>
              <a:defRPr sz="9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65" name="Google Shape;265;p30"/>
          <p:cNvSpPr txBox="1"/>
          <p:nvPr>
            <p:ph idx="2" type="body"/>
          </p:nvPr>
        </p:nvSpPr>
        <p:spPr>
          <a:xfrm>
            <a:off x="408111" y="917778"/>
            <a:ext cx="8225110" cy="50228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None/>
              <a:defRPr b="0" sz="1500">
                <a:solidFill>
                  <a:srgbClr val="3F3F3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66" name="Google Shape;266;p30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5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Slide">
  <p:cSld name="10_Title Slid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04275" y="-766337"/>
            <a:ext cx="9531175" cy="637405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4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586060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6" name="Google Shape;36;p4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" name="Google Shape;37;p4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8" name="Google Shape;38;p4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9" name="Google Shape;39;p4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0" name="Google Shape;40;p4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1" name="Google Shape;41;p4"/>
          <p:cNvSpPr txBox="1"/>
          <p:nvPr>
            <p:ph idx="1" type="body"/>
          </p:nvPr>
        </p:nvSpPr>
        <p:spPr>
          <a:xfrm>
            <a:off x="244928" y="3101563"/>
            <a:ext cx="5099957" cy="6021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highlight>
                  <a:srgbClr val="5FC4CB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hat's diffrent 1">
  <p:cSld name="What's diffrent_1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5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slide 1">
  <p:cSld name="chapter slide 1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482358" y="0"/>
            <a:ext cx="10972157" cy="5737859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2"/>
          <p:cNvSpPr txBox="1"/>
          <p:nvPr>
            <p:ph type="title"/>
          </p:nvPr>
        </p:nvSpPr>
        <p:spPr>
          <a:xfrm>
            <a:off x="2295931" y="2262240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1" name="Google Shape;271;p32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2" name="Google Shape;272;p32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73" name="Google Shape;273;p32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74" name="Google Shape;274;p32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75" name="Google Shape;275;p32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76" name="Google Shape;276;p32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77" name="Google Shape;277;p32"/>
          <p:cNvSpPr txBox="1"/>
          <p:nvPr>
            <p:ph idx="1" type="body"/>
          </p:nvPr>
        </p:nvSpPr>
        <p:spPr>
          <a:xfrm>
            <a:off x="714826" y="1014840"/>
            <a:ext cx="1052285" cy="311799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7200"/>
              <a:buNone/>
              <a:defRPr b="1" sz="37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slide 2">
  <p:cSld name="Chapter slide 2"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482358" y="0"/>
            <a:ext cx="10972157" cy="5737859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3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1" name="Google Shape;281;p33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82" name="Google Shape;282;p33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83" name="Google Shape;283;p33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84" name="Google Shape;284;p33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85" name="Google Shape;285;p33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86" name="Google Shape;286;p33"/>
          <p:cNvSpPr txBox="1"/>
          <p:nvPr>
            <p:ph idx="1" type="body"/>
          </p:nvPr>
        </p:nvSpPr>
        <p:spPr>
          <a:xfrm>
            <a:off x="714826" y="1014840"/>
            <a:ext cx="1052285" cy="311799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37200"/>
              <a:buNone/>
              <a:defRPr b="1" sz="37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87" name="Google Shape;287;p33"/>
          <p:cNvSpPr txBox="1"/>
          <p:nvPr>
            <p:ph type="title"/>
          </p:nvPr>
        </p:nvSpPr>
        <p:spPr>
          <a:xfrm>
            <a:off x="408213" y="2262240"/>
            <a:ext cx="5055328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3600"/>
              <a:buFont typeface="Open Sans"/>
              <a:buNone/>
              <a:defRPr b="1" sz="36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itle Slide">
  <p:cSld name="11_Title Slide"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0674" y="-508166"/>
            <a:ext cx="9174674" cy="6123154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34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7200"/>
              <a:buFont typeface="Open Sans"/>
              <a:buNone/>
              <a:defRPr b="1" sz="72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91" name="Google Shape;291;p34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92" name="Google Shape;292;p34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93" name="Google Shape;293;p34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94" name="Google Shape;294;p34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95" name="Google Shape;295;p34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96" name="Google Shape;296;p34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97" name="Google Shape;297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234" y="3872466"/>
            <a:ext cx="1436896" cy="47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5366"/>
            <a:ext cx="1282621" cy="6431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Slide">
  <p:cSld name="8_Title Slide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-479458"/>
            <a:ext cx="9144000" cy="6102413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35"/>
          <p:cNvSpPr/>
          <p:nvPr/>
        </p:nvSpPr>
        <p:spPr>
          <a:xfrm>
            <a:off x="0" y="0"/>
            <a:ext cx="8780726" cy="609911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50000">
                <a:srgbClr val="000000">
                  <a:alpha val="44705"/>
                </a:srgbClr>
              </a:gs>
              <a:gs pos="100000">
                <a:srgbClr val="000000">
                  <a:alpha val="55686"/>
                </a:srgbClr>
              </a:gs>
            </a:gsLst>
            <a:lin ang="108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02" name="Google Shape;302;p35"/>
          <p:cNvSpPr txBox="1"/>
          <p:nvPr>
            <p:ph type="title"/>
          </p:nvPr>
        </p:nvSpPr>
        <p:spPr>
          <a:xfrm>
            <a:off x="244928" y="1923601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"/>
              <a:buNone/>
              <a:defRPr b="1" sz="6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03" name="Google Shape;303;p35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04" name="Google Shape;304;p35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05" name="Google Shape;305;p35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06" name="Google Shape;306;p35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07" name="Google Shape;307;p35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08" name="Google Shape;308;p35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09" name="Google Shape;30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234" y="3872466"/>
            <a:ext cx="1436896" cy="47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5366"/>
            <a:ext cx="1282621" cy="6431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3500" lIns="93500" spcFirstLastPara="1" rIns="93500" wrap="square" tIns="935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313" name="Google Shape;313;p3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9pPr>
          </a:lstStyle>
          <a:p/>
        </p:txBody>
      </p:sp>
      <p:sp>
        <p:nvSpPr>
          <p:cNvPr id="314" name="Google Shape;314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3500" lIns="93500" spcFirstLastPara="1" rIns="93500" wrap="square" tIns="935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t_Title Slide">
  <p:cSld name="10_Title Slide_2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64422" y="-76200"/>
            <a:ext cx="9208425" cy="6137425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5"/>
          <p:cNvSpPr txBox="1"/>
          <p:nvPr>
            <p:ph type="title"/>
          </p:nvPr>
        </p:nvSpPr>
        <p:spPr>
          <a:xfrm>
            <a:off x="244928" y="1923601"/>
            <a:ext cx="51000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5" name="Google Shape;45;p5"/>
          <p:cNvSpPr txBox="1"/>
          <p:nvPr>
            <p:ph idx="11" type="ftr"/>
          </p:nvPr>
        </p:nvSpPr>
        <p:spPr>
          <a:xfrm>
            <a:off x="408213" y="4732888"/>
            <a:ext cx="20085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586060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6" name="Google Shape;46;p5"/>
          <p:cNvSpPr/>
          <p:nvPr/>
        </p:nvSpPr>
        <p:spPr>
          <a:xfrm>
            <a:off x="9287347" y="88724"/>
            <a:ext cx="436200" cy="399000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7" name="Google Shape;47;p5"/>
          <p:cNvSpPr/>
          <p:nvPr/>
        </p:nvSpPr>
        <p:spPr>
          <a:xfrm>
            <a:off x="9287347" y="585675"/>
            <a:ext cx="436200" cy="399000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8" name="Google Shape;48;p5"/>
          <p:cNvSpPr/>
          <p:nvPr/>
        </p:nvSpPr>
        <p:spPr>
          <a:xfrm>
            <a:off x="9287347" y="1082626"/>
            <a:ext cx="436200" cy="399000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9" name="Google Shape;49;p5"/>
          <p:cNvSpPr/>
          <p:nvPr/>
        </p:nvSpPr>
        <p:spPr>
          <a:xfrm>
            <a:off x="9287347" y="1579576"/>
            <a:ext cx="436200" cy="399000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0" name="Google Shape;50;p5"/>
          <p:cNvSpPr/>
          <p:nvPr/>
        </p:nvSpPr>
        <p:spPr>
          <a:xfrm>
            <a:off x="9287347" y="2076528"/>
            <a:ext cx="436200" cy="399000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1" name="Google Shape;51;p5"/>
          <p:cNvSpPr txBox="1"/>
          <p:nvPr>
            <p:ph idx="1" type="body"/>
          </p:nvPr>
        </p:nvSpPr>
        <p:spPr>
          <a:xfrm>
            <a:off x="244928" y="3101563"/>
            <a:ext cx="5100000" cy="60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highlight>
                  <a:srgbClr val="5FC4CB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Slide 1">
  <p:cSld name="10_Title Slide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00678" y="-568100"/>
            <a:ext cx="9444676" cy="62797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6"/>
          <p:cNvSpPr txBox="1"/>
          <p:nvPr>
            <p:ph type="title"/>
          </p:nvPr>
        </p:nvSpPr>
        <p:spPr>
          <a:xfrm>
            <a:off x="244928" y="1923601"/>
            <a:ext cx="51000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5" name="Google Shape;55;p6"/>
          <p:cNvSpPr txBox="1"/>
          <p:nvPr>
            <p:ph idx="11" type="ftr"/>
          </p:nvPr>
        </p:nvSpPr>
        <p:spPr>
          <a:xfrm>
            <a:off x="408213" y="4732888"/>
            <a:ext cx="20085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586060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Google Shape;56;p6"/>
          <p:cNvSpPr/>
          <p:nvPr/>
        </p:nvSpPr>
        <p:spPr>
          <a:xfrm>
            <a:off x="9287347" y="88724"/>
            <a:ext cx="436200" cy="399000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7" name="Google Shape;57;p6"/>
          <p:cNvSpPr/>
          <p:nvPr/>
        </p:nvSpPr>
        <p:spPr>
          <a:xfrm>
            <a:off x="9287347" y="585675"/>
            <a:ext cx="436200" cy="399000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8" name="Google Shape;58;p6"/>
          <p:cNvSpPr/>
          <p:nvPr/>
        </p:nvSpPr>
        <p:spPr>
          <a:xfrm>
            <a:off x="9287347" y="1082626"/>
            <a:ext cx="436200" cy="399000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9" name="Google Shape;59;p6"/>
          <p:cNvSpPr/>
          <p:nvPr/>
        </p:nvSpPr>
        <p:spPr>
          <a:xfrm>
            <a:off x="9287347" y="1579576"/>
            <a:ext cx="436200" cy="399000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0" name="Google Shape;60;p6"/>
          <p:cNvSpPr/>
          <p:nvPr/>
        </p:nvSpPr>
        <p:spPr>
          <a:xfrm>
            <a:off x="9287347" y="2076528"/>
            <a:ext cx="436200" cy="399000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1" name="Google Shape;61;p6"/>
          <p:cNvSpPr txBox="1"/>
          <p:nvPr>
            <p:ph idx="1" type="body"/>
          </p:nvPr>
        </p:nvSpPr>
        <p:spPr>
          <a:xfrm>
            <a:off x="244928" y="3101563"/>
            <a:ext cx="5100000" cy="60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highlight>
                  <a:srgbClr val="5FC4CB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61800" y="-205950"/>
            <a:ext cx="9491398" cy="6013626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7"/>
          <p:cNvSpPr txBox="1"/>
          <p:nvPr>
            <p:ph type="title"/>
          </p:nvPr>
        </p:nvSpPr>
        <p:spPr>
          <a:xfrm>
            <a:off x="244928" y="1613362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5" name="Google Shape;65;p7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6" name="Google Shape;66;p7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7" name="Google Shape;67;p7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8" name="Google Shape;68;p7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9" name="Google Shape;69;p7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grpSp>
        <p:nvGrpSpPr>
          <p:cNvPr id="70" name="Google Shape;70;p7"/>
          <p:cNvGrpSpPr/>
          <p:nvPr/>
        </p:nvGrpSpPr>
        <p:grpSpPr>
          <a:xfrm>
            <a:off x="21431" y="4760790"/>
            <a:ext cx="9144000" cy="382710"/>
            <a:chOff x="155573" y="3106780"/>
            <a:chExt cx="16787683" cy="1866553"/>
          </a:xfrm>
        </p:grpSpPr>
        <p:sp>
          <p:nvSpPr>
            <p:cNvPr id="71" name="Google Shape;71;p7"/>
            <p:cNvSpPr/>
            <p:nvPr/>
          </p:nvSpPr>
          <p:spPr>
            <a:xfrm flipH="1">
              <a:off x="411002" y="3106780"/>
              <a:ext cx="16532254" cy="1860804"/>
            </a:xfrm>
            <a:custGeom>
              <a:rect b="b" l="l" r="r" t="t"/>
              <a:pathLst>
                <a:path extrusionOk="0" h="4880529" w="16789912">
                  <a:moveTo>
                    <a:pt x="0" y="4732082"/>
                  </a:moveTo>
                  <a:lnTo>
                    <a:pt x="0" y="0"/>
                  </a:lnTo>
                  <a:cubicBezTo>
                    <a:pt x="6281554" y="4108680"/>
                    <a:pt x="7255914" y="3836961"/>
                    <a:pt x="16789912" y="4880529"/>
                  </a:cubicBezTo>
                  <a:lnTo>
                    <a:pt x="0" y="4732082"/>
                  </a:lnTo>
                  <a:close/>
                </a:path>
              </a:pathLst>
            </a:custGeom>
            <a:solidFill>
              <a:srgbClr val="5FC4CB">
                <a:alpha val="69803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Open Sans Light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7"/>
            <p:cNvSpPr/>
            <p:nvPr/>
          </p:nvSpPr>
          <p:spPr>
            <a:xfrm flipH="1">
              <a:off x="155573" y="4009678"/>
              <a:ext cx="16748339" cy="963655"/>
            </a:xfrm>
            <a:custGeom>
              <a:rect b="b" l="l" r="r" t="t"/>
              <a:pathLst>
                <a:path extrusionOk="0" h="4732082" w="16771682">
                  <a:moveTo>
                    <a:pt x="0" y="4732082"/>
                  </a:moveTo>
                  <a:lnTo>
                    <a:pt x="0" y="0"/>
                  </a:lnTo>
                  <a:cubicBezTo>
                    <a:pt x="4000301" y="6566805"/>
                    <a:pt x="12910531" y="3449179"/>
                    <a:pt x="16771682" y="4732082"/>
                  </a:cubicBezTo>
                  <a:lnTo>
                    <a:pt x="0" y="4732082"/>
                  </a:lnTo>
                  <a:close/>
                </a:path>
              </a:pathLst>
            </a:custGeom>
            <a:solidFill>
              <a:srgbClr val="4267B2">
                <a:alpha val="69803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Open Sans Light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Slide">
  <p:cSld name="9_Title Slid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430" y="-531031"/>
            <a:ext cx="9144000" cy="6099066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8"/>
          <p:cNvSpPr/>
          <p:nvPr/>
        </p:nvSpPr>
        <p:spPr>
          <a:xfrm>
            <a:off x="-1" y="0"/>
            <a:ext cx="7413172" cy="609911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50000">
                <a:srgbClr val="000000">
                  <a:alpha val="44705"/>
                </a:srgbClr>
              </a:gs>
              <a:gs pos="100000">
                <a:srgbClr val="000000">
                  <a:alpha val="55686"/>
                </a:srgbClr>
              </a:gs>
            </a:gsLst>
            <a:lin ang="108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6" name="Google Shape;76;p8"/>
          <p:cNvSpPr txBox="1"/>
          <p:nvPr>
            <p:ph type="title"/>
          </p:nvPr>
        </p:nvSpPr>
        <p:spPr>
          <a:xfrm>
            <a:off x="244928" y="1613362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8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8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9" name="Google Shape;79;p8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0" name="Google Shape;80;p8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1" name="Google Shape;81;p8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82" name="Google Shape;82;p8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3" name="Google Shape;8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234" y="3872466"/>
            <a:ext cx="1436896" cy="47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275" y="3775366"/>
            <a:ext cx="1282621" cy="64312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8"/>
          <p:cNvSpPr txBox="1"/>
          <p:nvPr>
            <p:ph idx="1" type="body"/>
          </p:nvPr>
        </p:nvSpPr>
        <p:spPr>
          <a:xfrm>
            <a:off x="244928" y="2791324"/>
            <a:ext cx="5099957" cy="6021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grpSp>
        <p:nvGrpSpPr>
          <p:cNvPr id="86" name="Google Shape;86;p8"/>
          <p:cNvGrpSpPr/>
          <p:nvPr/>
        </p:nvGrpSpPr>
        <p:grpSpPr>
          <a:xfrm>
            <a:off x="21431" y="4760790"/>
            <a:ext cx="9144000" cy="382710"/>
            <a:chOff x="155573" y="3106780"/>
            <a:chExt cx="16787683" cy="1866553"/>
          </a:xfrm>
        </p:grpSpPr>
        <p:sp>
          <p:nvSpPr>
            <p:cNvPr id="87" name="Google Shape;87;p8"/>
            <p:cNvSpPr/>
            <p:nvPr/>
          </p:nvSpPr>
          <p:spPr>
            <a:xfrm flipH="1">
              <a:off x="411002" y="3106780"/>
              <a:ext cx="16532254" cy="1860804"/>
            </a:xfrm>
            <a:custGeom>
              <a:rect b="b" l="l" r="r" t="t"/>
              <a:pathLst>
                <a:path extrusionOk="0" h="4880529" w="16789912">
                  <a:moveTo>
                    <a:pt x="0" y="4732082"/>
                  </a:moveTo>
                  <a:lnTo>
                    <a:pt x="0" y="0"/>
                  </a:lnTo>
                  <a:cubicBezTo>
                    <a:pt x="6281554" y="4108680"/>
                    <a:pt x="7255914" y="3836961"/>
                    <a:pt x="16789912" y="4880529"/>
                  </a:cubicBezTo>
                  <a:lnTo>
                    <a:pt x="0" y="4732082"/>
                  </a:lnTo>
                  <a:close/>
                </a:path>
              </a:pathLst>
            </a:custGeom>
            <a:solidFill>
              <a:srgbClr val="5FC4CB">
                <a:alpha val="69803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Open Sans Light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 flipH="1">
              <a:off x="155573" y="4009678"/>
              <a:ext cx="16748339" cy="963655"/>
            </a:xfrm>
            <a:custGeom>
              <a:rect b="b" l="l" r="r" t="t"/>
              <a:pathLst>
                <a:path extrusionOk="0" h="4732082" w="16771682">
                  <a:moveTo>
                    <a:pt x="0" y="4732082"/>
                  </a:moveTo>
                  <a:lnTo>
                    <a:pt x="0" y="0"/>
                  </a:lnTo>
                  <a:cubicBezTo>
                    <a:pt x="4000301" y="6566805"/>
                    <a:pt x="12910531" y="3449179"/>
                    <a:pt x="16771682" y="4732082"/>
                  </a:cubicBezTo>
                  <a:lnTo>
                    <a:pt x="0" y="4732082"/>
                  </a:lnTo>
                  <a:close/>
                </a:path>
              </a:pathLst>
            </a:custGeom>
            <a:solidFill>
              <a:srgbClr val="4267B2">
                <a:alpha val="69803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Open Sans Light"/>
                <a:buNone/>
              </a:pPr>
              <a:r>
                <a:t/>
              </a:r>
              <a:endPara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lus content">
  <p:cSld name="Title plus conten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"/>
          <p:cNvSpPr txBox="1"/>
          <p:nvPr>
            <p:ph type="title"/>
          </p:nvPr>
        </p:nvSpPr>
        <p:spPr>
          <a:xfrm>
            <a:off x="408212" y="160216"/>
            <a:ext cx="8222627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267B2"/>
              </a:buClr>
              <a:buSzPts val="2100"/>
              <a:buFont typeface="Open Sans"/>
              <a:buNone/>
              <a:defRPr b="1" sz="2100">
                <a:solidFill>
                  <a:srgbClr val="4267B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1" name="Google Shape;91;p9"/>
          <p:cNvSpPr txBox="1"/>
          <p:nvPr>
            <p:ph idx="1" type="body"/>
          </p:nvPr>
        </p:nvSpPr>
        <p:spPr>
          <a:xfrm>
            <a:off x="408212" y="1481522"/>
            <a:ext cx="8222627" cy="31117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267B2"/>
              </a:buClr>
              <a:buSzPts val="1400"/>
              <a:buChar char="•"/>
              <a:defRPr sz="1400">
                <a:solidFill>
                  <a:srgbClr val="3F3F3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048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267B2"/>
              </a:buClr>
              <a:buSzPts val="1200"/>
              <a:buChar char="•"/>
              <a:defRPr sz="1200">
                <a:solidFill>
                  <a:srgbClr val="3F3F3F"/>
                </a:solidFill>
              </a:defRPr>
            </a:lvl2pPr>
            <a:lvl3pPr indent="-29845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267B2"/>
              </a:buClr>
              <a:buSzPts val="1100"/>
              <a:buChar char="•"/>
              <a:defRPr sz="1100">
                <a:solidFill>
                  <a:srgbClr val="3F3F3F"/>
                </a:solidFill>
              </a:defRPr>
            </a:lvl3pPr>
            <a:lvl4pPr indent="-2857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267B2"/>
              </a:buClr>
              <a:buSzPts val="900"/>
              <a:buChar char="•"/>
              <a:defRPr sz="9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2" name="Google Shape;92;p9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9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4" name="Google Shape;94;p9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5" name="Google Shape;95;p9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6" name="Google Shape;96;p9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7" name="Google Shape;97;p9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hapter slide 1">
  <p:cSld name="1_chapter slide 1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461353" y="-1202525"/>
            <a:ext cx="9709399" cy="64729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0"/>
          <p:cNvSpPr txBox="1"/>
          <p:nvPr>
            <p:ph type="title"/>
          </p:nvPr>
        </p:nvSpPr>
        <p:spPr>
          <a:xfrm>
            <a:off x="2295931" y="2262240"/>
            <a:ext cx="509995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"/>
              <a:buNone/>
              <a:defRPr b="1" sz="3600">
                <a:solidFill>
                  <a:schemeClr val="lt1"/>
                </a:solidFill>
                <a:highlight>
                  <a:srgbClr val="4267B2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10"/>
          <p:cNvSpPr txBox="1"/>
          <p:nvPr>
            <p:ph idx="11" type="ftr"/>
          </p:nvPr>
        </p:nvSpPr>
        <p:spPr>
          <a:xfrm>
            <a:off x="408213" y="4732888"/>
            <a:ext cx="2008416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10"/>
          <p:cNvSpPr/>
          <p:nvPr/>
        </p:nvSpPr>
        <p:spPr>
          <a:xfrm>
            <a:off x="9287347" y="88724"/>
            <a:ext cx="436267" cy="398897"/>
          </a:xfrm>
          <a:prstGeom prst="rect">
            <a:avLst/>
          </a:prstGeom>
          <a:solidFill>
            <a:srgbClr val="4267B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3" name="Google Shape;103;p10"/>
          <p:cNvSpPr/>
          <p:nvPr/>
        </p:nvSpPr>
        <p:spPr>
          <a:xfrm>
            <a:off x="9287347" y="585675"/>
            <a:ext cx="436267" cy="398897"/>
          </a:xfrm>
          <a:prstGeom prst="rect">
            <a:avLst/>
          </a:prstGeom>
          <a:solidFill>
            <a:srgbClr val="27A9E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4" name="Google Shape;104;p10"/>
          <p:cNvSpPr/>
          <p:nvPr/>
        </p:nvSpPr>
        <p:spPr>
          <a:xfrm>
            <a:off x="9287347" y="1082626"/>
            <a:ext cx="436267" cy="398897"/>
          </a:xfrm>
          <a:prstGeom prst="rect">
            <a:avLst/>
          </a:prstGeom>
          <a:solidFill>
            <a:srgbClr val="5FC4C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5" name="Google Shape;105;p10"/>
          <p:cNvSpPr/>
          <p:nvPr/>
        </p:nvSpPr>
        <p:spPr>
          <a:xfrm>
            <a:off x="9287347" y="1579576"/>
            <a:ext cx="436267" cy="398897"/>
          </a:xfrm>
          <a:prstGeom prst="rect">
            <a:avLst/>
          </a:prstGeom>
          <a:solidFill>
            <a:srgbClr val="3E89BE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06" name="Google Shape;106;p10"/>
          <p:cNvSpPr/>
          <p:nvPr/>
        </p:nvSpPr>
        <p:spPr>
          <a:xfrm>
            <a:off x="9287347" y="2076528"/>
            <a:ext cx="436267" cy="398897"/>
          </a:xfrm>
          <a:prstGeom prst="rect">
            <a:avLst/>
          </a:prstGeom>
          <a:solidFill>
            <a:srgbClr val="58606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36" Type="http://schemas.openxmlformats.org/officeDocument/2006/relationships/theme" Target="../theme/theme2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Open Sans"/>
              <a:buNone/>
              <a:defRPr b="0" i="0" sz="33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drive.google.com/file/d/14pS84HFjUsbEPy37oGJxYQ45DYCMj27h/view?usp=sharing" TargetMode="External"/><Relationship Id="rId4" Type="http://schemas.openxmlformats.org/officeDocument/2006/relationships/image" Target="../media/image17.png"/><Relationship Id="rId5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7"/>
          <p:cNvSpPr txBox="1"/>
          <p:nvPr>
            <p:ph type="title"/>
          </p:nvPr>
        </p:nvSpPr>
        <p:spPr>
          <a:xfrm>
            <a:off x="332012" y="84016"/>
            <a:ext cx="8222700" cy="6180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3F3F3F"/>
                </a:solidFill>
                <a:latin typeface="Bree Serif"/>
                <a:ea typeface="Bree Serif"/>
                <a:cs typeface="Bree Serif"/>
                <a:sym typeface="Bree Serif"/>
              </a:rPr>
              <a:t>Message Box</a:t>
            </a:r>
            <a:endParaRPr sz="2600">
              <a:solidFill>
                <a:srgbClr val="3F3F3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20" name="Google Shape;320;p37"/>
          <p:cNvSpPr txBox="1"/>
          <p:nvPr>
            <p:ph idx="1" type="body"/>
          </p:nvPr>
        </p:nvSpPr>
        <p:spPr>
          <a:xfrm>
            <a:off x="2933725" y="324025"/>
            <a:ext cx="2798400" cy="767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Values</a:t>
            </a:r>
            <a:br>
              <a:rPr lang="en">
                <a:solidFill>
                  <a:srgbClr val="27A9E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27A9E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Held by your audience</a:t>
            </a:r>
            <a:endParaRPr sz="1200">
              <a:solidFill>
                <a:srgbClr val="27A9E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21" name="Google Shape;321;p37"/>
          <p:cNvSpPr txBox="1"/>
          <p:nvPr>
            <p:ph idx="1" type="body"/>
          </p:nvPr>
        </p:nvSpPr>
        <p:spPr>
          <a:xfrm>
            <a:off x="0" y="2246100"/>
            <a:ext cx="3060600" cy="1099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Vision</a:t>
            </a:r>
            <a:br>
              <a:rPr lang="en">
                <a:solidFill>
                  <a:srgbClr val="27A9E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27A9E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What their world could look like by supporting vaccination</a:t>
            </a:r>
            <a:endParaRPr sz="1200">
              <a:solidFill>
                <a:srgbClr val="27A9E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22" name="Google Shape;322;p37"/>
          <p:cNvSpPr txBox="1"/>
          <p:nvPr>
            <p:ph idx="1" type="body"/>
          </p:nvPr>
        </p:nvSpPr>
        <p:spPr>
          <a:xfrm>
            <a:off x="6323625" y="2246100"/>
            <a:ext cx="2668500" cy="651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Barriers</a:t>
            </a:r>
            <a:br>
              <a:rPr lang="en">
                <a:solidFill>
                  <a:srgbClr val="27A9E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27A9E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What’s stopping them from supporting vaccination?</a:t>
            </a:r>
            <a:endParaRPr sz="1200">
              <a:solidFill>
                <a:srgbClr val="27A9E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23" name="Google Shape;323;p37"/>
          <p:cNvSpPr txBox="1"/>
          <p:nvPr>
            <p:ph idx="1" type="body"/>
          </p:nvPr>
        </p:nvSpPr>
        <p:spPr>
          <a:xfrm>
            <a:off x="2835850" y="4287250"/>
            <a:ext cx="3133200" cy="767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Needs to See / Hear</a:t>
            </a:r>
            <a:r>
              <a:rPr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 </a:t>
            </a:r>
            <a:br>
              <a:rPr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</a:br>
            <a:r>
              <a:rPr lang="en" sz="1200">
                <a:solidFill>
                  <a:srgbClr val="27A9E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To overcome their barriers and beliefs</a:t>
            </a:r>
            <a:endParaRPr sz="1200">
              <a:solidFill>
                <a:srgbClr val="27A9E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cxnSp>
        <p:nvCxnSpPr>
          <p:cNvPr id="324" name="Google Shape;324;p37"/>
          <p:cNvCxnSpPr/>
          <p:nvPr/>
        </p:nvCxnSpPr>
        <p:spPr>
          <a:xfrm flipH="1" rot="10800000">
            <a:off x="909850" y="870050"/>
            <a:ext cx="6985200" cy="37584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325" name="Google Shape;325;p37"/>
          <p:cNvCxnSpPr/>
          <p:nvPr/>
        </p:nvCxnSpPr>
        <p:spPr>
          <a:xfrm rot="10800000">
            <a:off x="1227925" y="1022350"/>
            <a:ext cx="6819600" cy="36975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ot"/>
            <a:round/>
            <a:headEnd len="med" w="med" type="none"/>
            <a:tailEnd len="med" w="med" type="none"/>
          </a:ln>
        </p:spPr>
      </p:cxnSp>
      <p:pic>
        <p:nvPicPr>
          <p:cNvPr id="326" name="Google Shape;32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5250" y="203900"/>
            <a:ext cx="728675" cy="378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8"/>
          <p:cNvSpPr txBox="1"/>
          <p:nvPr>
            <p:ph type="title"/>
          </p:nvPr>
        </p:nvSpPr>
        <p:spPr>
          <a:xfrm>
            <a:off x="332012" y="84016"/>
            <a:ext cx="8222700" cy="6180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3F3F3F"/>
                </a:solidFill>
                <a:latin typeface="Bree Serif"/>
                <a:ea typeface="Bree Serif"/>
                <a:cs typeface="Bree Serif"/>
                <a:sym typeface="Bree Serif"/>
              </a:rPr>
              <a:t>Message Box</a:t>
            </a:r>
            <a:endParaRPr sz="2600">
              <a:solidFill>
                <a:srgbClr val="3F3F3F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32" name="Google Shape;332;p38"/>
          <p:cNvSpPr txBox="1"/>
          <p:nvPr>
            <p:ph idx="1" type="body"/>
          </p:nvPr>
        </p:nvSpPr>
        <p:spPr>
          <a:xfrm>
            <a:off x="2933725" y="324025"/>
            <a:ext cx="2798400" cy="767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Values</a:t>
            </a:r>
            <a:br>
              <a:rPr lang="en">
                <a:solidFill>
                  <a:srgbClr val="27A9E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27A9E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Held by your audience</a:t>
            </a:r>
            <a:endParaRPr sz="1200">
              <a:solidFill>
                <a:srgbClr val="27A9E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33" name="Google Shape;333;p38"/>
          <p:cNvSpPr txBox="1"/>
          <p:nvPr>
            <p:ph idx="1" type="body"/>
          </p:nvPr>
        </p:nvSpPr>
        <p:spPr>
          <a:xfrm>
            <a:off x="0" y="2246100"/>
            <a:ext cx="3060600" cy="1099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Vision</a:t>
            </a:r>
            <a:br>
              <a:rPr lang="en">
                <a:solidFill>
                  <a:srgbClr val="27A9E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27A9E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What their world could look like by supporting vaccination</a:t>
            </a:r>
            <a:endParaRPr sz="1200">
              <a:solidFill>
                <a:srgbClr val="27A9E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34" name="Google Shape;334;p38"/>
          <p:cNvSpPr txBox="1"/>
          <p:nvPr>
            <p:ph idx="1" type="body"/>
          </p:nvPr>
        </p:nvSpPr>
        <p:spPr>
          <a:xfrm>
            <a:off x="6323625" y="2246100"/>
            <a:ext cx="2668500" cy="6513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Barriers</a:t>
            </a:r>
            <a:br>
              <a:rPr lang="en">
                <a:solidFill>
                  <a:srgbClr val="27A9E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solidFill>
                  <a:srgbClr val="27A9E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What’s stopping them from supporting vaccination?</a:t>
            </a:r>
            <a:endParaRPr sz="1200">
              <a:solidFill>
                <a:srgbClr val="27A9E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35" name="Google Shape;335;p38"/>
          <p:cNvSpPr txBox="1"/>
          <p:nvPr>
            <p:ph idx="1" type="body"/>
          </p:nvPr>
        </p:nvSpPr>
        <p:spPr>
          <a:xfrm>
            <a:off x="2835850" y="4287250"/>
            <a:ext cx="3133200" cy="767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Needs to See / Hear</a:t>
            </a:r>
            <a:r>
              <a:rPr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  <a:t> </a:t>
            </a:r>
            <a:br>
              <a:rPr lang="en" sz="1500">
                <a:solidFill>
                  <a:srgbClr val="27A9E1"/>
                </a:solidFill>
                <a:latin typeface="Bree Serif"/>
                <a:ea typeface="Bree Serif"/>
                <a:cs typeface="Bree Serif"/>
                <a:sym typeface="Bree Serif"/>
              </a:rPr>
            </a:br>
            <a:r>
              <a:rPr lang="en" sz="1200">
                <a:solidFill>
                  <a:srgbClr val="27A9E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To</a:t>
            </a:r>
            <a:r>
              <a:rPr lang="en" sz="1200">
                <a:solidFill>
                  <a:srgbClr val="27A9E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overcome their barriers and beliefs</a:t>
            </a:r>
            <a:endParaRPr sz="1200">
              <a:solidFill>
                <a:srgbClr val="27A9E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cxnSp>
        <p:nvCxnSpPr>
          <p:cNvPr id="336" name="Google Shape;336;p38"/>
          <p:cNvCxnSpPr/>
          <p:nvPr/>
        </p:nvCxnSpPr>
        <p:spPr>
          <a:xfrm flipH="1" rot="10800000">
            <a:off x="909850" y="870050"/>
            <a:ext cx="6985200" cy="37584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337" name="Google Shape;337;p38"/>
          <p:cNvCxnSpPr/>
          <p:nvPr/>
        </p:nvCxnSpPr>
        <p:spPr>
          <a:xfrm rot="10800000">
            <a:off x="1227925" y="1022350"/>
            <a:ext cx="6819600" cy="369750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ot"/>
            <a:round/>
            <a:headEnd len="med" w="med" type="none"/>
            <a:tailEnd len="med" w="med" type="none"/>
          </a:ln>
        </p:spPr>
      </p:cxnSp>
      <p:pic>
        <p:nvPicPr>
          <p:cNvPr id="338" name="Google Shape;338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5250" y="203900"/>
            <a:ext cx="728675" cy="378262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8"/>
          <p:cNvSpPr txBox="1"/>
          <p:nvPr/>
        </p:nvSpPr>
        <p:spPr>
          <a:xfrm>
            <a:off x="2811100" y="3172925"/>
            <a:ext cx="27255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Fitness influencers promoting vaccination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0" name="Google Shape;340;p38"/>
          <p:cNvSpPr txBox="1"/>
          <p:nvPr/>
        </p:nvSpPr>
        <p:spPr>
          <a:xfrm>
            <a:off x="5650750" y="4305725"/>
            <a:ext cx="27255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Supporting vaccination is a way to care for her community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1" name="Google Shape;341;p38"/>
          <p:cNvSpPr txBox="1"/>
          <p:nvPr/>
        </p:nvSpPr>
        <p:spPr>
          <a:xfrm>
            <a:off x="4031350" y="1039325"/>
            <a:ext cx="2725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Liberty: freedom to choose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2" name="Google Shape;342;p38"/>
          <p:cNvSpPr txBox="1"/>
          <p:nvPr/>
        </p:nvSpPr>
        <p:spPr>
          <a:xfrm>
            <a:off x="881150" y="4158975"/>
            <a:ext cx="2331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She has the freedom to keep her business, staff and customers safe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3" name="Google Shape;343;p38"/>
          <p:cNvSpPr txBox="1"/>
          <p:nvPr/>
        </p:nvSpPr>
        <p:spPr>
          <a:xfrm>
            <a:off x="6418500" y="1420325"/>
            <a:ext cx="2725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Fear of alienating clients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4" name="Google Shape;344;p38"/>
          <p:cNvSpPr txBox="1"/>
          <p:nvPr/>
        </p:nvSpPr>
        <p:spPr>
          <a:xfrm>
            <a:off x="5635025" y="1794638"/>
            <a:ext cx="2725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Fear of awkward interactions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5" name="Google Shape;345;p38"/>
          <p:cNvSpPr txBox="1"/>
          <p:nvPr/>
        </p:nvSpPr>
        <p:spPr>
          <a:xfrm>
            <a:off x="2130950" y="1363550"/>
            <a:ext cx="2725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Purity and a healthy body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6" name="Google Shape;346;p38"/>
          <p:cNvSpPr txBox="1"/>
          <p:nvPr/>
        </p:nvSpPr>
        <p:spPr>
          <a:xfrm>
            <a:off x="6266625" y="3292075"/>
            <a:ext cx="27255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Misinformation about vaccine science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7" name="Google Shape;347;p38"/>
          <p:cNvSpPr txBox="1"/>
          <p:nvPr/>
        </p:nvSpPr>
        <p:spPr>
          <a:xfrm>
            <a:off x="-200125" y="1560650"/>
            <a:ext cx="2725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Healthy customers and staff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8" name="Google Shape;348;p38"/>
          <p:cNvSpPr txBox="1"/>
          <p:nvPr/>
        </p:nvSpPr>
        <p:spPr>
          <a:xfrm>
            <a:off x="0" y="3292063"/>
            <a:ext cx="27255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Her business promotes health and cares for its community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49" name="Google Shape;349;p38"/>
          <p:cNvSpPr txBox="1"/>
          <p:nvPr/>
        </p:nvSpPr>
        <p:spPr>
          <a:xfrm>
            <a:off x="4031350" y="3679525"/>
            <a:ext cx="27255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aveat"/>
                <a:ea typeface="Caveat"/>
                <a:cs typeface="Caveat"/>
                <a:sym typeface="Caveat"/>
              </a:rPr>
              <a:t>How to talk about her choice to support the vaccine</a:t>
            </a:r>
            <a:endParaRPr sz="1600">
              <a:latin typeface="Caveat"/>
              <a:ea typeface="Caveat"/>
              <a:cs typeface="Caveat"/>
              <a:sym typeface="Cave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9"/>
          <p:cNvSpPr/>
          <p:nvPr/>
        </p:nvSpPr>
        <p:spPr>
          <a:xfrm>
            <a:off x="0" y="50"/>
            <a:ext cx="2764800" cy="5143500"/>
          </a:xfrm>
          <a:prstGeom prst="rect">
            <a:avLst/>
          </a:prstGeom>
          <a:solidFill>
            <a:srgbClr val="BCBCBC">
              <a:alpha val="9800"/>
            </a:srgbClr>
          </a:solidFill>
          <a:ln>
            <a:noFill/>
          </a:ln>
        </p:spPr>
        <p:txBody>
          <a:bodyPr anchorCtr="0" anchor="ctr" bIns="75575" lIns="75575" spcFirstLastPara="1" rIns="75575" wrap="square" tIns="75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39"/>
          <p:cNvSpPr/>
          <p:nvPr/>
        </p:nvSpPr>
        <p:spPr>
          <a:xfrm>
            <a:off x="5817614" y="249254"/>
            <a:ext cx="2856300" cy="708000"/>
          </a:xfrm>
          <a:prstGeom prst="rect">
            <a:avLst/>
          </a:prstGeom>
          <a:solidFill>
            <a:srgbClr val="BCBCBC">
              <a:alpha val="9800"/>
            </a:srgbClr>
          </a:solidFill>
          <a:ln>
            <a:noFill/>
          </a:ln>
        </p:spPr>
        <p:txBody>
          <a:bodyPr anchorCtr="0" anchor="ctr" bIns="75575" lIns="75575" spcFirstLastPara="1" rIns="75575" wrap="square" tIns="75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39"/>
          <p:cNvSpPr/>
          <p:nvPr/>
        </p:nvSpPr>
        <p:spPr>
          <a:xfrm>
            <a:off x="3140659" y="1930732"/>
            <a:ext cx="2270700" cy="740100"/>
          </a:xfrm>
          <a:prstGeom prst="rect">
            <a:avLst/>
          </a:prstGeom>
          <a:solidFill>
            <a:srgbClr val="BCBCBC">
              <a:alpha val="9800"/>
            </a:srgbClr>
          </a:solidFill>
          <a:ln>
            <a:noFill/>
          </a:ln>
        </p:spPr>
        <p:txBody>
          <a:bodyPr anchorCtr="0" anchor="ctr" bIns="75575" lIns="75575" spcFirstLastPara="1" rIns="75575" wrap="square" tIns="75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39"/>
          <p:cNvSpPr/>
          <p:nvPr/>
        </p:nvSpPr>
        <p:spPr>
          <a:xfrm>
            <a:off x="3114886" y="254912"/>
            <a:ext cx="2300700" cy="692700"/>
          </a:xfrm>
          <a:prstGeom prst="rect">
            <a:avLst/>
          </a:prstGeom>
          <a:solidFill>
            <a:srgbClr val="BCBCBC">
              <a:alpha val="9800"/>
            </a:srgbClr>
          </a:solidFill>
          <a:ln>
            <a:noFill/>
          </a:ln>
        </p:spPr>
        <p:txBody>
          <a:bodyPr anchorCtr="0" anchor="ctr" bIns="75575" lIns="75575" spcFirstLastPara="1" rIns="75575" wrap="square" tIns="75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39"/>
          <p:cNvSpPr/>
          <p:nvPr/>
        </p:nvSpPr>
        <p:spPr>
          <a:xfrm>
            <a:off x="3140659" y="3617074"/>
            <a:ext cx="5535600" cy="536700"/>
          </a:xfrm>
          <a:prstGeom prst="rect">
            <a:avLst/>
          </a:prstGeom>
          <a:solidFill>
            <a:srgbClr val="BCBCBC">
              <a:alpha val="9800"/>
            </a:srgbClr>
          </a:solidFill>
          <a:ln>
            <a:noFill/>
          </a:ln>
        </p:spPr>
        <p:txBody>
          <a:bodyPr anchorCtr="0" anchor="ctr" bIns="75575" lIns="75575" spcFirstLastPara="1" rIns="75575" wrap="square" tIns="75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39"/>
          <p:cNvSpPr/>
          <p:nvPr/>
        </p:nvSpPr>
        <p:spPr>
          <a:xfrm>
            <a:off x="0" y="1809050"/>
            <a:ext cx="2764800" cy="3334500"/>
          </a:xfrm>
          <a:prstGeom prst="rect">
            <a:avLst/>
          </a:prstGeom>
          <a:solidFill>
            <a:srgbClr val="25AAE1"/>
          </a:solidFill>
          <a:ln>
            <a:noFill/>
          </a:ln>
        </p:spPr>
        <p:txBody>
          <a:bodyPr anchorCtr="0" anchor="ctr" bIns="75575" lIns="75575" spcFirstLastPara="1" rIns="75575" wrap="square" tIns="75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39"/>
          <p:cNvSpPr txBox="1"/>
          <p:nvPr>
            <p:ph idx="4294967295" type="body"/>
          </p:nvPr>
        </p:nvSpPr>
        <p:spPr>
          <a:xfrm>
            <a:off x="310545" y="2597460"/>
            <a:ext cx="2101800" cy="4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1300">
                <a:solidFill>
                  <a:srgbClr val="FFFFFF"/>
                </a:solidFill>
                <a:latin typeface="Bree Serif"/>
                <a:ea typeface="Bree Serif"/>
                <a:cs typeface="Bree Serif"/>
                <a:sym typeface="Bree Serif"/>
              </a:rPr>
              <a:t>A mom with a demanding business</a:t>
            </a:r>
            <a:endParaRPr i="1" sz="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61" name="Google Shape;361;p39"/>
          <p:cNvCxnSpPr/>
          <p:nvPr/>
        </p:nvCxnSpPr>
        <p:spPr>
          <a:xfrm>
            <a:off x="406955" y="3397252"/>
            <a:ext cx="1688700" cy="0"/>
          </a:xfrm>
          <a:prstGeom prst="straightConnector1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2" name="Google Shape;362;p39"/>
          <p:cNvSpPr txBox="1"/>
          <p:nvPr/>
        </p:nvSpPr>
        <p:spPr>
          <a:xfrm>
            <a:off x="216455" y="3472809"/>
            <a:ext cx="1939500" cy="1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5575" lIns="75575" spcFirstLastPara="1" rIns="75575" wrap="square" tIns="75575">
            <a:spAutoFit/>
          </a:bodyPr>
          <a:lstStyle/>
          <a:p>
            <a:pPr indent="-165100" lvl="0" marL="3048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Seattle, WA</a:t>
            </a:r>
            <a:endParaRPr b="0" i="0" sz="8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Owner of a women’s gym called “Girl Boss”</a:t>
            </a:r>
            <a:endParaRPr b="0" i="0" sz="8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BSc, Kinesiology</a:t>
            </a:r>
            <a:endParaRPr b="0" i="0" sz="8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Mom of a 5-year old and a newborn</a:t>
            </a:r>
            <a:endParaRPr b="0" i="0" sz="8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Age 38</a:t>
            </a:r>
            <a:endParaRPr b="0" i="0" sz="8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$75,000 / year</a:t>
            </a:r>
            <a:endParaRPr b="0" i="0" sz="8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3" name="Google Shape;363;p39"/>
          <p:cNvSpPr txBox="1"/>
          <p:nvPr>
            <p:ph idx="4294967295" type="body"/>
          </p:nvPr>
        </p:nvSpPr>
        <p:spPr>
          <a:xfrm>
            <a:off x="3217341" y="3685963"/>
            <a:ext cx="58677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rmAutofit fontScale="77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38461"/>
              <a:buNone/>
            </a:pPr>
            <a:r>
              <a:rPr lang="en" sz="1300">
                <a:solidFill>
                  <a:srgbClr val="434343"/>
                </a:solidFill>
                <a:latin typeface="Bree Serif"/>
                <a:ea typeface="Bree Serif"/>
                <a:cs typeface="Bree Serif"/>
                <a:sym typeface="Bree Serif"/>
              </a:rPr>
              <a:t>COVID Vaccine Messages</a:t>
            </a:r>
            <a:br>
              <a:rPr b="1"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i="1"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How can you frame the COVID vaccine so that it has the biggest impact on this persona?</a:t>
            </a:r>
            <a:endParaRPr i="1" sz="8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4" name="Google Shape;364;p39"/>
          <p:cNvSpPr txBox="1"/>
          <p:nvPr>
            <p:ph idx="4294967295" type="body"/>
          </p:nvPr>
        </p:nvSpPr>
        <p:spPr>
          <a:xfrm>
            <a:off x="5909011" y="310467"/>
            <a:ext cx="2764800" cy="6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rmAutofit fontScale="85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53846"/>
              <a:buNone/>
            </a:pPr>
            <a:r>
              <a:rPr lang="en" sz="1300">
                <a:solidFill>
                  <a:srgbClr val="434343"/>
                </a:solidFill>
                <a:latin typeface="Bree Serif"/>
                <a:ea typeface="Bree Serif"/>
                <a:cs typeface="Bree Serif"/>
                <a:sym typeface="Bree Serif"/>
              </a:rPr>
              <a:t>Barriers / Beliefs</a:t>
            </a:r>
            <a:br>
              <a:rPr b="1"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i="1"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What does this person struggle with in relation to the COVID vaccine? What’s stopping them from supporting vaccination?</a:t>
            </a:r>
            <a:endParaRPr i="1" sz="8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65" name="Google Shape;365;p39"/>
          <p:cNvCxnSpPr/>
          <p:nvPr/>
        </p:nvCxnSpPr>
        <p:spPr>
          <a:xfrm>
            <a:off x="5813068" y="971570"/>
            <a:ext cx="2857500" cy="0"/>
          </a:xfrm>
          <a:prstGeom prst="straightConnector1">
            <a:avLst/>
          </a:prstGeom>
          <a:noFill/>
          <a:ln cap="flat" cmpd="sng" w="38100">
            <a:solidFill>
              <a:srgbClr val="25AAE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6" name="Google Shape;366;p39"/>
          <p:cNvSpPr txBox="1"/>
          <p:nvPr>
            <p:ph idx="4294967295" type="title"/>
          </p:nvPr>
        </p:nvSpPr>
        <p:spPr>
          <a:xfrm>
            <a:off x="-91" y="205131"/>
            <a:ext cx="27648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r>
              <a:rPr b="1" lang="en" sz="3100">
                <a:solidFill>
                  <a:srgbClr val="25AAE1"/>
                </a:solidFill>
                <a:latin typeface="Bree Serif"/>
                <a:ea typeface="Bree Serif"/>
                <a:cs typeface="Bree Serif"/>
                <a:sym typeface="Bree Serif"/>
              </a:rPr>
              <a:t>Fitness Fiona</a:t>
            </a:r>
            <a:endParaRPr b="1" sz="3100">
              <a:solidFill>
                <a:srgbClr val="25AAE1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67" name="Google Shape;367;p39"/>
          <p:cNvSpPr txBox="1"/>
          <p:nvPr>
            <p:ph idx="4294967295" type="body"/>
          </p:nvPr>
        </p:nvSpPr>
        <p:spPr>
          <a:xfrm>
            <a:off x="3212534" y="504108"/>
            <a:ext cx="23052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rmAutofit fontScale="77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38461"/>
              <a:buNone/>
            </a:pPr>
            <a:r>
              <a:rPr lang="en" sz="1300">
                <a:solidFill>
                  <a:srgbClr val="434343"/>
                </a:solidFill>
                <a:latin typeface="Bree Serif"/>
                <a:ea typeface="Bree Serif"/>
                <a:cs typeface="Bree Serif"/>
                <a:sym typeface="Bree Serif"/>
              </a:rPr>
              <a:t>Key Concerns</a:t>
            </a:r>
            <a:br>
              <a:rPr b="1"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i="1"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Related to COVID-19</a:t>
            </a:r>
            <a:endParaRPr i="1" sz="8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68" name="Google Shape;368;p39"/>
          <p:cNvCxnSpPr/>
          <p:nvPr/>
        </p:nvCxnSpPr>
        <p:spPr>
          <a:xfrm>
            <a:off x="3110534" y="969849"/>
            <a:ext cx="2300700" cy="0"/>
          </a:xfrm>
          <a:prstGeom prst="straightConnector1">
            <a:avLst/>
          </a:prstGeom>
          <a:noFill/>
          <a:ln cap="flat" cmpd="sng" w="38100">
            <a:solidFill>
              <a:srgbClr val="25AAE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9" name="Google Shape;369;p39"/>
          <p:cNvSpPr txBox="1"/>
          <p:nvPr/>
        </p:nvSpPr>
        <p:spPr>
          <a:xfrm>
            <a:off x="2920045" y="1042544"/>
            <a:ext cx="2597400" cy="6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75575" lIns="75575" spcFirstLastPara="1" rIns="75575" wrap="square" tIns="75575">
            <a:noAutofit/>
          </a:bodyPr>
          <a:lstStyle/>
          <a:p>
            <a:pPr indent="-241300" lvl="0" marL="3810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That her gym will be the location of an Omicron outbreak, causing negative PR</a:t>
            </a:r>
            <a:endParaRPr sz="8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41300" lvl="0" marL="3810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Wants to enforce a vaccination requirement, but is afraid of unhappy customers</a:t>
            </a:r>
            <a:endParaRPr sz="8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0" name="Google Shape;370;p39"/>
          <p:cNvSpPr/>
          <p:nvPr/>
        </p:nvSpPr>
        <p:spPr>
          <a:xfrm>
            <a:off x="393954" y="845136"/>
            <a:ext cx="2058000" cy="1498200"/>
          </a:xfrm>
          <a:prstGeom prst="ellipse">
            <a:avLst/>
          </a:prstGeom>
          <a:solidFill>
            <a:srgbClr val="FFFFFF">
              <a:alpha val="20390"/>
            </a:srgbClr>
          </a:solidFill>
          <a:ln>
            <a:noFill/>
          </a:ln>
        </p:spPr>
        <p:txBody>
          <a:bodyPr anchorCtr="0" anchor="ctr" bIns="75575" lIns="75575" spcFirstLastPara="1" rIns="75575" wrap="square" tIns="75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39"/>
          <p:cNvSpPr txBox="1"/>
          <p:nvPr>
            <p:ph idx="4294967295" type="body"/>
          </p:nvPr>
        </p:nvSpPr>
        <p:spPr>
          <a:xfrm>
            <a:off x="3212516" y="1971805"/>
            <a:ext cx="23052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300">
                <a:solidFill>
                  <a:srgbClr val="434343"/>
                </a:solidFill>
                <a:latin typeface="Bree Serif"/>
                <a:ea typeface="Bree Serif"/>
                <a:cs typeface="Bree Serif"/>
                <a:sym typeface="Bree Serif"/>
              </a:rPr>
              <a:t>Values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Which values do they hold?</a:t>
            </a:r>
            <a:br>
              <a:rPr i="1"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i="1" lang="en" sz="700" u="sng">
                <a:solidFill>
                  <a:schemeClr val="hlink"/>
                </a:solidFill>
                <a:latin typeface="Montserrat"/>
                <a:ea typeface="Montserrat"/>
                <a:cs typeface="Montserrat"/>
                <a:sym typeface="Montserrat"/>
                <a:hlinkClick r:id="rId3"/>
              </a:rPr>
              <a:t>Values from Yale / UNICEF guide</a:t>
            </a:r>
            <a:endParaRPr i="1" sz="7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72" name="Google Shape;372;p39"/>
          <p:cNvCxnSpPr/>
          <p:nvPr/>
        </p:nvCxnSpPr>
        <p:spPr>
          <a:xfrm>
            <a:off x="3140659" y="2670809"/>
            <a:ext cx="2275500" cy="0"/>
          </a:xfrm>
          <a:prstGeom prst="straightConnector1">
            <a:avLst/>
          </a:prstGeom>
          <a:noFill/>
          <a:ln cap="flat" cmpd="sng" w="38100">
            <a:solidFill>
              <a:srgbClr val="25AAE1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73" name="Google Shape;373;p39"/>
          <p:cNvGrpSpPr/>
          <p:nvPr/>
        </p:nvGrpSpPr>
        <p:grpSpPr>
          <a:xfrm>
            <a:off x="5815390" y="1930604"/>
            <a:ext cx="2860842" cy="740059"/>
            <a:chOff x="6396875" y="2166375"/>
            <a:chExt cx="3146895" cy="999000"/>
          </a:xfrm>
        </p:grpSpPr>
        <p:sp>
          <p:nvSpPr>
            <p:cNvPr id="374" name="Google Shape;374;p39"/>
            <p:cNvSpPr/>
            <p:nvPr/>
          </p:nvSpPr>
          <p:spPr>
            <a:xfrm>
              <a:off x="6401870" y="2166375"/>
              <a:ext cx="3141900" cy="977400"/>
            </a:xfrm>
            <a:prstGeom prst="rect">
              <a:avLst/>
            </a:prstGeom>
            <a:solidFill>
              <a:srgbClr val="BCBCBC">
                <a:alpha val="9800"/>
              </a:srgbClr>
            </a:solidFill>
            <a:ln>
              <a:noFill/>
            </a:ln>
          </p:spPr>
          <p:txBody>
            <a:bodyPr anchorCtr="0" anchor="ctr" bIns="75575" lIns="75575" spcFirstLastPara="1" rIns="75575" wrap="square" tIns="75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5" name="Google Shape;375;p39"/>
            <p:cNvCxnSpPr/>
            <p:nvPr/>
          </p:nvCxnSpPr>
          <p:spPr>
            <a:xfrm>
              <a:off x="6396875" y="3165375"/>
              <a:ext cx="3143100" cy="0"/>
            </a:xfrm>
            <a:prstGeom prst="straightConnector1">
              <a:avLst/>
            </a:prstGeom>
            <a:noFill/>
            <a:ln cap="flat" cmpd="sng" w="38100">
              <a:solidFill>
                <a:srgbClr val="25AAE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76" name="Google Shape;376;p39"/>
          <p:cNvSpPr txBox="1"/>
          <p:nvPr>
            <p:ph idx="4294967295" type="body"/>
          </p:nvPr>
        </p:nvSpPr>
        <p:spPr>
          <a:xfrm>
            <a:off x="5909011" y="1978180"/>
            <a:ext cx="2764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300">
                <a:solidFill>
                  <a:srgbClr val="434343"/>
                </a:solidFill>
                <a:latin typeface="Bree Serif"/>
                <a:ea typeface="Bree Serif"/>
                <a:cs typeface="Bree Serif"/>
                <a:sym typeface="Bree Serif"/>
              </a:rPr>
              <a:t>Influenced by:</a:t>
            </a:r>
            <a:br>
              <a:rPr b="1" lang="en" sz="13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i="1"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Experts? Peers? Family? Online influencers?</a:t>
            </a:r>
            <a:endParaRPr i="1" sz="8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7" name="Google Shape;377;p39"/>
          <p:cNvSpPr txBox="1"/>
          <p:nvPr/>
        </p:nvSpPr>
        <p:spPr>
          <a:xfrm>
            <a:off x="5612908" y="1042544"/>
            <a:ext cx="28563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75575" lIns="75575" spcFirstLastPara="1" rIns="75575" wrap="square" tIns="75575">
            <a:noAutofit/>
          </a:bodyPr>
          <a:lstStyle/>
          <a:p>
            <a:pPr indent="-241300" lvl="0" marL="381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She’s been vaccinated; she’s not anti-vax. But, she believes everyone has the right to choose</a:t>
            </a:r>
            <a:endParaRPr sz="1200"/>
          </a:p>
          <a:p>
            <a:pPr indent="-241300" lvl="0" marL="381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sng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Does not want</a:t>
            </a: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 to alienate clients or have awkward social interactions</a:t>
            </a:r>
            <a:endParaRPr b="0" i="0" sz="800" u="none" cap="none" strike="noStrike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8" name="Google Shape;378;p39"/>
          <p:cNvSpPr txBox="1"/>
          <p:nvPr/>
        </p:nvSpPr>
        <p:spPr>
          <a:xfrm>
            <a:off x="2922409" y="2758583"/>
            <a:ext cx="2595300" cy="6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75575" lIns="75575" spcFirstLastPara="1" rIns="75575" wrap="square" tIns="75575">
            <a:noAutofit/>
          </a:bodyPr>
          <a:lstStyle/>
          <a:p>
            <a:pPr indent="-165100" lvl="0" marL="30480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Care / harm</a:t>
            </a:r>
            <a:endParaRPr sz="1200"/>
          </a:p>
          <a:p>
            <a:pPr indent="-165100" lvl="0" marL="30480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Purity / degradation</a:t>
            </a:r>
            <a:endParaRPr sz="1200"/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Liberty / oppression</a:t>
            </a:r>
            <a:endParaRPr sz="1200"/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Authority / subversion</a:t>
            </a:r>
            <a:endParaRPr sz="1200"/>
          </a:p>
          <a:p>
            <a:pPr indent="-114300" lvl="0" marL="30480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None/>
            </a:pPr>
            <a:r>
              <a:t/>
            </a:r>
            <a:endParaRPr b="0" i="0" sz="800" u="none" cap="none" strike="noStrike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9" name="Google Shape;379;p39"/>
          <p:cNvSpPr txBox="1"/>
          <p:nvPr/>
        </p:nvSpPr>
        <p:spPr>
          <a:xfrm>
            <a:off x="5615273" y="2758583"/>
            <a:ext cx="28539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75575" lIns="75575" spcFirstLastPara="1" rIns="75575" wrap="square" tIns="75575">
            <a:noAutofit/>
          </a:bodyPr>
          <a:lstStyle/>
          <a:p>
            <a:pPr indent="-241300" lvl="0" marL="381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Clients at her gym</a:t>
            </a:r>
            <a:endParaRPr sz="1200"/>
          </a:p>
          <a:p>
            <a:pPr indent="-241300" lvl="0" marL="381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Peers – friends and family</a:t>
            </a:r>
            <a:endParaRPr sz="1200"/>
          </a:p>
          <a:p>
            <a:pPr indent="-241300" lvl="0" marL="381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Fitness community, including Instagram influencers like Cory Boling</a:t>
            </a:r>
            <a:endParaRPr b="0" i="0" sz="800" u="none" cap="none" strike="noStrike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80" name="Google Shape;380;p39"/>
          <p:cNvCxnSpPr/>
          <p:nvPr/>
        </p:nvCxnSpPr>
        <p:spPr>
          <a:xfrm>
            <a:off x="3140659" y="4153897"/>
            <a:ext cx="5550600" cy="0"/>
          </a:xfrm>
          <a:prstGeom prst="straightConnector1">
            <a:avLst/>
          </a:prstGeom>
          <a:noFill/>
          <a:ln cap="flat" cmpd="sng" w="38100">
            <a:solidFill>
              <a:srgbClr val="25AAE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81" name="Google Shape;381;p39"/>
          <p:cNvSpPr txBox="1"/>
          <p:nvPr>
            <p:ph idx="4294967295" type="body"/>
          </p:nvPr>
        </p:nvSpPr>
        <p:spPr>
          <a:xfrm>
            <a:off x="310545" y="2980224"/>
            <a:ext cx="23841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en" sz="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Location? Profession? Education? Family? Age? Income? </a:t>
            </a:r>
            <a:endParaRPr i="1" sz="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2" name="Google Shape;382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9501" y="1199126"/>
            <a:ext cx="1330695" cy="1337186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39"/>
          <p:cNvSpPr txBox="1"/>
          <p:nvPr/>
        </p:nvSpPr>
        <p:spPr>
          <a:xfrm>
            <a:off x="2927056" y="4167139"/>
            <a:ext cx="5542200" cy="6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75575" lIns="75575" spcFirstLastPara="1" rIns="75575" wrap="square" tIns="75575">
            <a:noAutofit/>
          </a:bodyPr>
          <a:lstStyle/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Being healthy means staying COVID free </a:t>
            </a:r>
            <a:r>
              <a:rPr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[showing a safe work environment]</a:t>
            </a:r>
            <a:endParaRPr sz="1200"/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We’re with </a:t>
            </a:r>
            <a:r>
              <a:rPr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[business influencer]</a:t>
            </a:r>
            <a:endParaRPr b="0" i="0" sz="800" u="none" cap="none" strike="noStrike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Choosing to get vaccinated is </a:t>
            </a:r>
            <a:r>
              <a:rPr b="0" i="1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your</a:t>
            </a: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 personal choice. Requiring proof of vaccination to protect customers and staff is </a:t>
            </a:r>
            <a:r>
              <a:rPr b="0" i="1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mine</a:t>
            </a: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. [Local business influencer] </a:t>
            </a:r>
            <a:endParaRPr sz="1200"/>
          </a:p>
          <a:p>
            <a:pPr indent="-165100" lvl="0" marL="30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00"/>
              <a:buFont typeface="Montserrat"/>
              <a:buChar char="●"/>
            </a:pPr>
            <a:r>
              <a:rPr b="0" i="0" lang="en" sz="800" u="none" cap="none" strike="noStrike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My business, my choice [Local </a:t>
            </a:r>
            <a:r>
              <a:rPr lang="en" sz="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small business campaign]</a:t>
            </a:r>
            <a:endParaRPr b="0" i="0" sz="800" u="none" cap="none" strike="noStrike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4" name="Google Shape;384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110" y="4835910"/>
            <a:ext cx="433625" cy="225101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39"/>
          <p:cNvSpPr/>
          <p:nvPr/>
        </p:nvSpPr>
        <p:spPr>
          <a:xfrm>
            <a:off x="3140659" y="2804853"/>
            <a:ext cx="534900" cy="181800"/>
          </a:xfrm>
          <a:prstGeom prst="ellipse">
            <a:avLst/>
          </a:prstGeom>
          <a:noFill/>
          <a:ln cap="flat" cmpd="sng" w="9525">
            <a:solidFill>
              <a:srgbClr val="25AAE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7775" lIns="75575" spcFirstLastPara="1" rIns="75575" wrap="square" tIns="377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39"/>
          <p:cNvSpPr/>
          <p:nvPr/>
        </p:nvSpPr>
        <p:spPr>
          <a:xfrm>
            <a:off x="3266790" y="3012105"/>
            <a:ext cx="534900" cy="184200"/>
          </a:xfrm>
          <a:prstGeom prst="ellipse">
            <a:avLst/>
          </a:prstGeom>
          <a:noFill/>
          <a:ln cap="flat" cmpd="sng" w="9525">
            <a:solidFill>
              <a:srgbClr val="25AAE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7775" lIns="75575" spcFirstLastPara="1" rIns="75575" wrap="square" tIns="377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39"/>
          <p:cNvSpPr/>
          <p:nvPr/>
        </p:nvSpPr>
        <p:spPr>
          <a:xfrm>
            <a:off x="3148350" y="3129139"/>
            <a:ext cx="534900" cy="181800"/>
          </a:xfrm>
          <a:prstGeom prst="ellipse">
            <a:avLst/>
          </a:prstGeom>
          <a:noFill/>
          <a:ln cap="flat" cmpd="sng" w="9525">
            <a:solidFill>
              <a:srgbClr val="25AAE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7775" lIns="75575" spcFirstLastPara="1" rIns="75575" wrap="square" tIns="377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Webinar Julie">
      <a:dk1>
        <a:srgbClr val="000000"/>
      </a:dk1>
      <a:lt1>
        <a:srgbClr val="FFFFFF"/>
      </a:lt1>
      <a:dk2>
        <a:srgbClr val="0F072A"/>
      </a:dk2>
      <a:lt2>
        <a:srgbClr val="E7E6E6"/>
      </a:lt2>
      <a:accent1>
        <a:srgbClr val="4267B2"/>
      </a:accent1>
      <a:accent2>
        <a:srgbClr val="27A9E1"/>
      </a:accent2>
      <a:accent3>
        <a:srgbClr val="5FC4CB"/>
      </a:accent3>
      <a:accent4>
        <a:srgbClr val="FFBE0B"/>
      </a:accent4>
      <a:accent5>
        <a:srgbClr val="EF6352"/>
      </a:accent5>
      <a:accent6>
        <a:srgbClr val="586060"/>
      </a:accent6>
      <a:hlink>
        <a:srgbClr val="3E89BE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